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80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77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683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191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45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702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02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32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7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05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77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59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88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77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28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65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92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7771E2-ED09-402F-8FBD-8B5A704F6F2D}" type="datetimeFigureOut">
              <a:rPr lang="zh-TW" altLang="en-US" smtClean="0"/>
              <a:t>2024/1/18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93CA6B-16A7-4B11-9919-6791600E4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06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5F98E5C-F563-4650-9CD5-753A5347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7059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r>
              <a:rPr lang="zh-TW" altLang="en-US" b="1" dirty="0">
                <a:ln w="3175" cmpd="sng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南興國小閱讀心得分享</a:t>
            </a:r>
          </a:p>
        </p:txBody>
      </p:sp>
      <p:pic>
        <p:nvPicPr>
          <p:cNvPr id="1028" name="Picture 4" descr="西遊記一本通【革新平裝版】">
            <a:extLst>
              <a:ext uri="{FF2B5EF4-FFF2-40B4-BE49-F238E27FC236}">
                <a16:creationId xmlns:a16="http://schemas.microsoft.com/office/drawing/2014/main" id="{8D06368B-D143-4C5C-BF14-872686AC2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t="1264" r="13662"/>
          <a:stretch/>
        </p:blipFill>
        <p:spPr bwMode="auto">
          <a:xfrm>
            <a:off x="1295402" y="776329"/>
            <a:ext cx="4800597" cy="61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6BB5ACF-7DB9-41B4-B449-1204932A9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776329"/>
            <a:ext cx="4738941" cy="61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57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5</Words>
  <Application>Microsoft Office PowerPoint</Application>
  <PresentationFormat>寬螢幕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王漢宗綜藝體繁</vt:lpstr>
      <vt:lpstr>微軟正黑體</vt:lpstr>
      <vt:lpstr>新細明體</vt:lpstr>
      <vt:lpstr>Arial</vt:lpstr>
      <vt:lpstr>Garamond</vt:lpstr>
      <vt:lpstr>有機</vt:lpstr>
      <vt:lpstr>南興國小閱讀心得分享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南興國小閱讀心得分享</dc:title>
  <dc:creator>Administrator</dc:creator>
  <cp:lastModifiedBy>Administrator</cp:lastModifiedBy>
  <cp:revision>4</cp:revision>
  <dcterms:created xsi:type="dcterms:W3CDTF">2024-01-18T01:00:20Z</dcterms:created>
  <dcterms:modified xsi:type="dcterms:W3CDTF">2024-01-18T01:49:36Z</dcterms:modified>
</cp:coreProperties>
</file>