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2" r:id="rId4"/>
    <p:sldId id="280" r:id="rId5"/>
    <p:sldId id="278" r:id="rId6"/>
    <p:sldId id="281" r:id="rId7"/>
    <p:sldId id="257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33CCCC"/>
    <a:srgbClr val="3333FF"/>
    <a:srgbClr val="0099CC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74164D-90B7-4083-8A20-FDC651007A29}" type="doc">
      <dgm:prSet loTypeId="urn:microsoft.com/office/officeart/2005/8/layout/hList6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3FE3B55D-8E0F-41CF-8751-E45260326A56}">
      <dgm:prSet phldrT="[文字]" custT="1"/>
      <dgm:spPr/>
      <dgm:t>
        <a:bodyPr/>
        <a:lstStyle/>
        <a:p>
          <a:r>
            <a:rPr lang="zh-TW" altLang="en-US" sz="2400" dirty="0" smtClean="0">
              <a:latin typeface="思源宋體 TW Heavy" panose="02020900000000000000" pitchFamily="18" charset="-120"/>
              <a:ea typeface="思源宋體 TW Heavy" panose="02020900000000000000" pitchFamily="18" charset="-120"/>
            </a:rPr>
            <a:t>工作面</a:t>
          </a:r>
          <a:endParaRPr lang="zh-TW" altLang="en-US" sz="2400" dirty="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2A733A5A-69DF-4594-963A-F98E58BC970D}" type="parTrans" cxnId="{31EA19EB-0A9F-44A1-8426-432DDA9E47DA}">
      <dgm:prSet/>
      <dgm:spPr/>
      <dgm:t>
        <a:bodyPr/>
        <a:lstStyle/>
        <a:p>
          <a:endParaRPr lang="zh-TW" altLang="en-US" sz="240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1110BE1D-352B-4523-82CD-573FFBB6FC0E}" type="sibTrans" cxnId="{31EA19EB-0A9F-44A1-8426-432DDA9E47DA}">
      <dgm:prSet/>
      <dgm:spPr/>
      <dgm:t>
        <a:bodyPr/>
        <a:lstStyle/>
        <a:p>
          <a:endParaRPr lang="zh-TW" altLang="en-US" sz="240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56571329-90FB-45C3-8137-C1744BAF3034}">
      <dgm:prSet phldrT="[文字]" custT="1"/>
      <dgm:spPr/>
      <dgm:t>
        <a:bodyPr/>
        <a:lstStyle/>
        <a:p>
          <a:r>
            <a:rPr lang="zh-TW" altLang="en-US" sz="2400" dirty="0" smtClean="0">
              <a:latin typeface="思源宋體 TW Heavy" panose="02020900000000000000" pitchFamily="18" charset="-120"/>
              <a:ea typeface="思源宋體 TW Heavy" panose="02020900000000000000" pitchFamily="18" charset="-120"/>
            </a:rPr>
            <a:t>生活面</a:t>
          </a:r>
          <a:endParaRPr lang="zh-TW" altLang="en-US" sz="2400" dirty="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CA5B7C65-76ED-4873-9E68-0D81880C7682}" type="parTrans" cxnId="{F70010F2-D715-47AD-B04C-51EEFB9A7B73}">
      <dgm:prSet/>
      <dgm:spPr/>
      <dgm:t>
        <a:bodyPr/>
        <a:lstStyle/>
        <a:p>
          <a:endParaRPr lang="zh-TW" altLang="en-US" sz="240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7CED5C60-2232-4522-B9E6-309EDFF0B1EE}" type="sibTrans" cxnId="{F70010F2-D715-47AD-B04C-51EEFB9A7B73}">
      <dgm:prSet/>
      <dgm:spPr/>
      <dgm:t>
        <a:bodyPr/>
        <a:lstStyle/>
        <a:p>
          <a:endParaRPr lang="zh-TW" altLang="en-US" sz="240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6B44804F-4D72-47AF-BBB0-9FE033FAF0B9}">
      <dgm:prSet phldrT="[文字]" custT="1"/>
      <dgm:spPr/>
      <dgm:t>
        <a:bodyPr/>
        <a:lstStyle/>
        <a:p>
          <a:r>
            <a:rPr lang="zh-TW" sz="1600" dirty="0" smtClean="0">
              <a:latin typeface="思源宋體 TW Heavy" panose="02020900000000000000" pitchFamily="18" charset="-120"/>
              <a:ea typeface="思源宋體 TW Heavy" panose="02020900000000000000" pitchFamily="18" charset="-120"/>
            </a:rPr>
            <a:t>財</a:t>
          </a:r>
          <a:r>
            <a:rPr lang="zh-TW" altLang="en-US" sz="1600" dirty="0" smtClean="0">
              <a:latin typeface="思源宋體 TW Heavy" panose="02020900000000000000" pitchFamily="18" charset="-120"/>
              <a:ea typeface="思源宋體 TW Heavy" panose="02020900000000000000" pitchFamily="18" charset="-120"/>
            </a:rPr>
            <a:t>務</a:t>
          </a:r>
          <a:r>
            <a:rPr lang="zh-TW" sz="1600" dirty="0" smtClean="0">
              <a:latin typeface="思源宋體 TW Heavy" panose="02020900000000000000" pitchFamily="18" charset="-120"/>
              <a:ea typeface="思源宋體 TW Heavy" panose="02020900000000000000" pitchFamily="18" charset="-120"/>
            </a:rPr>
            <a:t>諮詢</a:t>
          </a:r>
          <a:endParaRPr lang="zh-TW" altLang="en-US" sz="1600" dirty="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3423657A-04C6-466D-8D8D-FA9D019660B6}" type="parTrans" cxnId="{320DDCF2-7623-497A-BB6D-3EF497B26EAC}">
      <dgm:prSet/>
      <dgm:spPr/>
      <dgm:t>
        <a:bodyPr/>
        <a:lstStyle/>
        <a:p>
          <a:endParaRPr lang="zh-TW" altLang="en-US" sz="240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7C6FA738-7B8C-4D3D-9A68-E08B09D0E579}" type="sibTrans" cxnId="{320DDCF2-7623-497A-BB6D-3EF497B26EAC}">
      <dgm:prSet/>
      <dgm:spPr/>
      <dgm:t>
        <a:bodyPr/>
        <a:lstStyle/>
        <a:p>
          <a:endParaRPr lang="zh-TW" altLang="en-US" sz="240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54663413-DDA9-44D0-98D6-B400F66C4525}">
      <dgm:prSet phldrT="[文字]" custT="1"/>
      <dgm:spPr/>
      <dgm:t>
        <a:bodyPr/>
        <a:lstStyle/>
        <a:p>
          <a:r>
            <a:rPr lang="zh-TW" altLang="en-US" sz="2400" dirty="0" smtClean="0">
              <a:latin typeface="思源宋體 TW Heavy" panose="02020900000000000000" pitchFamily="18" charset="-120"/>
              <a:ea typeface="思源宋體 TW Heavy" panose="02020900000000000000" pitchFamily="18" charset="-120"/>
            </a:rPr>
            <a:t>健康面</a:t>
          </a:r>
          <a:endParaRPr lang="zh-TW" altLang="en-US" sz="2400" dirty="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3C34271E-664A-4378-BA9B-19BAC8544D80}" type="parTrans" cxnId="{C2E0FA42-EDFF-42A3-8C52-6359CCFA97E8}">
      <dgm:prSet/>
      <dgm:spPr/>
      <dgm:t>
        <a:bodyPr/>
        <a:lstStyle/>
        <a:p>
          <a:endParaRPr lang="zh-TW" altLang="en-US" sz="240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DB004D2A-5102-4674-8818-78F6FB7C9438}" type="sibTrans" cxnId="{C2E0FA42-EDFF-42A3-8C52-6359CCFA97E8}">
      <dgm:prSet/>
      <dgm:spPr/>
      <dgm:t>
        <a:bodyPr/>
        <a:lstStyle/>
        <a:p>
          <a:endParaRPr lang="zh-TW" altLang="en-US" sz="240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E4EFFD70-2545-4E94-9CB3-C232F394A1D6}">
      <dgm:prSet phldrT="[文字]" custT="1"/>
      <dgm:spPr/>
      <dgm:t>
        <a:bodyPr/>
        <a:lstStyle/>
        <a:p>
          <a:r>
            <a:rPr lang="zh-TW" sz="1600" dirty="0" smtClean="0">
              <a:latin typeface="思源宋體 TW Heavy" panose="02020900000000000000" pitchFamily="18" charset="-120"/>
              <a:ea typeface="思源宋體 TW Heavy" panose="02020900000000000000" pitchFamily="18" charset="-120"/>
            </a:rPr>
            <a:t>心理</a:t>
          </a:r>
          <a:r>
            <a:rPr lang="zh-TW" altLang="en-US" sz="1600" dirty="0" smtClean="0">
              <a:latin typeface="思源宋體 TW Heavy" panose="02020900000000000000" pitchFamily="18" charset="-120"/>
              <a:ea typeface="思源宋體 TW Heavy" panose="02020900000000000000" pitchFamily="18" charset="-120"/>
            </a:rPr>
            <a:t>諮詢</a:t>
          </a:r>
          <a:endParaRPr lang="zh-TW" altLang="en-US" sz="1600" dirty="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85D6D2E5-BF06-42C8-A577-8BE007795DB3}" type="parTrans" cxnId="{A4D4A540-544B-4A13-B3E9-1FCDFCDEBB84}">
      <dgm:prSet/>
      <dgm:spPr/>
      <dgm:t>
        <a:bodyPr/>
        <a:lstStyle/>
        <a:p>
          <a:endParaRPr lang="zh-TW" altLang="en-US" sz="240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712F8651-D2E7-45C0-A196-8057C6ED27C7}" type="sibTrans" cxnId="{A4D4A540-544B-4A13-B3E9-1FCDFCDEBB84}">
      <dgm:prSet/>
      <dgm:spPr/>
      <dgm:t>
        <a:bodyPr/>
        <a:lstStyle/>
        <a:p>
          <a:endParaRPr lang="zh-TW" altLang="en-US" sz="240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87E0C186-8B85-4AE1-9E00-E6430FB6BAFE}">
      <dgm:prSet phldrT="[文字]" custT="1"/>
      <dgm:spPr/>
      <dgm:t>
        <a:bodyPr/>
        <a:lstStyle/>
        <a:p>
          <a:r>
            <a:rPr lang="zh-TW" altLang="en-US" sz="2400" dirty="0" smtClean="0">
              <a:latin typeface="思源宋體 TW Heavy" panose="02020900000000000000" pitchFamily="18" charset="-120"/>
              <a:ea typeface="思源宋體 TW Heavy" panose="02020900000000000000" pitchFamily="18" charset="-120"/>
            </a:rPr>
            <a:t>其他</a:t>
          </a:r>
          <a:endParaRPr lang="zh-TW" altLang="en-US" sz="2400" dirty="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4D39BB10-DB69-4695-A903-7E56D99F5E99}" type="parTrans" cxnId="{AD7CA029-36E4-43D9-81DE-675AA7A4AF29}">
      <dgm:prSet/>
      <dgm:spPr/>
      <dgm:t>
        <a:bodyPr/>
        <a:lstStyle/>
        <a:p>
          <a:endParaRPr lang="zh-TW" altLang="en-US" sz="240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1EEE6058-D5B1-48F1-836E-25542B444ED1}" type="sibTrans" cxnId="{AD7CA029-36E4-43D9-81DE-675AA7A4AF29}">
      <dgm:prSet/>
      <dgm:spPr/>
      <dgm:t>
        <a:bodyPr/>
        <a:lstStyle/>
        <a:p>
          <a:endParaRPr lang="zh-TW" altLang="en-US" sz="240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CE946EE0-B20E-4105-8AC8-C894B3B3227D}">
      <dgm:prSet phldrT="[文字]" custT="1"/>
      <dgm:spPr/>
      <dgm:t>
        <a:bodyPr/>
        <a:lstStyle/>
        <a:p>
          <a:endParaRPr lang="zh-TW" altLang="en-US" sz="2400" dirty="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70B805DF-F7A4-4116-9F23-631FD64EE55B}" type="parTrans" cxnId="{81AC30F5-98FE-457F-9C14-B26C1F3358CA}">
      <dgm:prSet/>
      <dgm:spPr/>
      <dgm:t>
        <a:bodyPr/>
        <a:lstStyle/>
        <a:p>
          <a:endParaRPr lang="zh-TW" altLang="en-US" sz="240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B14738AC-F57C-4C09-9D28-B94F6BD446DC}" type="sibTrans" cxnId="{81AC30F5-98FE-457F-9C14-B26C1F3358CA}">
      <dgm:prSet/>
      <dgm:spPr/>
      <dgm:t>
        <a:bodyPr/>
        <a:lstStyle/>
        <a:p>
          <a:endParaRPr lang="zh-TW" altLang="en-US" sz="240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3C502AC1-B21B-4E02-BC49-BDF01364838E}">
      <dgm:prSet phldrT="[文字]" custT="1"/>
      <dgm:spPr/>
      <dgm:t>
        <a:bodyPr/>
        <a:lstStyle/>
        <a:p>
          <a:r>
            <a:rPr lang="zh-TW" sz="1600" dirty="0" smtClean="0">
              <a:latin typeface="思源宋體 TW Heavy" panose="02020900000000000000" pitchFamily="18" charset="-120"/>
              <a:ea typeface="思源宋體 TW Heavy" panose="02020900000000000000" pitchFamily="18" charset="-120"/>
            </a:rPr>
            <a:t>工作適應</a:t>
          </a:r>
          <a:endParaRPr lang="zh-TW" altLang="en-US" sz="1600" dirty="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56225E05-8677-42B1-B261-35A345D2356A}" type="sibTrans" cxnId="{F23E6CBE-BAF7-40DB-8F64-30817CF5B8FB}">
      <dgm:prSet/>
      <dgm:spPr/>
      <dgm:t>
        <a:bodyPr/>
        <a:lstStyle/>
        <a:p>
          <a:endParaRPr lang="zh-TW" altLang="en-US" sz="240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FDC21CDA-8120-4EF1-843E-4B24A3E425B1}" type="parTrans" cxnId="{F23E6CBE-BAF7-40DB-8F64-30817CF5B8FB}">
      <dgm:prSet/>
      <dgm:spPr/>
      <dgm:t>
        <a:bodyPr/>
        <a:lstStyle/>
        <a:p>
          <a:endParaRPr lang="zh-TW" altLang="en-US" sz="240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E04D7305-79EB-4F1C-AEEC-1D0F2F6DAFE4}">
      <dgm:prSet phldrT="[文字]" custT="1"/>
      <dgm:spPr/>
      <dgm:t>
        <a:bodyPr/>
        <a:lstStyle/>
        <a:p>
          <a:r>
            <a:rPr lang="zh-TW" altLang="en-US" sz="1600" dirty="0" smtClean="0">
              <a:latin typeface="思源宋體 TW Heavy" panose="02020900000000000000" pitchFamily="18" charset="-120"/>
              <a:ea typeface="思源宋體 TW Heavy" panose="02020900000000000000" pitchFamily="18" charset="-120"/>
            </a:rPr>
            <a:t>人際關係</a:t>
          </a:r>
          <a:endParaRPr lang="zh-TW" altLang="en-US" sz="1600" dirty="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1891B38C-373C-47AD-BCF5-35486B92041D}" type="parTrans" cxnId="{8A8F2FB5-2E85-4223-8825-85DE9C51EADB}">
      <dgm:prSet/>
      <dgm:spPr/>
      <dgm:t>
        <a:bodyPr/>
        <a:lstStyle/>
        <a:p>
          <a:endParaRPr lang="zh-TW" altLang="en-US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F87FA2D9-9463-4656-B656-7EF0D0CC14B6}" type="sibTrans" cxnId="{8A8F2FB5-2E85-4223-8825-85DE9C51EADB}">
      <dgm:prSet/>
      <dgm:spPr/>
      <dgm:t>
        <a:bodyPr/>
        <a:lstStyle/>
        <a:p>
          <a:endParaRPr lang="zh-TW" altLang="en-US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B44D82E4-A85A-4069-BDD9-75DD32EE8C7B}">
      <dgm:prSet custT="1"/>
      <dgm:spPr/>
      <dgm:t>
        <a:bodyPr/>
        <a:lstStyle/>
        <a:p>
          <a:r>
            <a:rPr lang="zh-TW" altLang="en-US" sz="1600" dirty="0" smtClean="0">
              <a:latin typeface="思源宋體 TW Heavy" panose="02020900000000000000" pitchFamily="18" charset="-120"/>
              <a:ea typeface="思源宋體 TW Heavy" panose="02020900000000000000" pitchFamily="18" charset="-120"/>
            </a:rPr>
            <a:t>醫護保健諮詢</a:t>
          </a:r>
          <a:endParaRPr lang="zh-TW" altLang="en-US" sz="1600" dirty="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001E4332-6919-4CB3-BCBB-987A56A01DCC}" type="parTrans" cxnId="{C8FF6135-DD12-4349-9FD3-88DCD5FB370F}">
      <dgm:prSet/>
      <dgm:spPr/>
      <dgm:t>
        <a:bodyPr/>
        <a:lstStyle/>
        <a:p>
          <a:endParaRPr lang="zh-TW" altLang="en-US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CEB28EE8-BD38-4ED4-8BBD-256F08A213EE}" type="sibTrans" cxnId="{C8FF6135-DD12-4349-9FD3-88DCD5FB370F}">
      <dgm:prSet/>
      <dgm:spPr/>
      <dgm:t>
        <a:bodyPr/>
        <a:lstStyle/>
        <a:p>
          <a:endParaRPr lang="zh-TW" altLang="en-US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404944A8-A1FD-4779-BF86-629EFE121DA3}">
      <dgm:prSet phldrT="[文字]" custT="1"/>
      <dgm:spPr/>
      <dgm:t>
        <a:bodyPr/>
        <a:lstStyle/>
        <a:p>
          <a:r>
            <a:rPr lang="zh-TW" altLang="en-US" sz="1600" dirty="0" smtClean="0">
              <a:latin typeface="思源宋體 TW Heavy" panose="02020900000000000000" pitchFamily="18" charset="-120"/>
              <a:ea typeface="思源宋體 TW Heavy" panose="02020900000000000000" pitchFamily="18" charset="-120"/>
            </a:rPr>
            <a:t>品味與美學</a:t>
          </a:r>
          <a:endParaRPr lang="en-US" altLang="zh-TW" sz="1600" dirty="0" smtClean="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8ED539C6-683A-400A-A49E-C4AFB678EFBB}" type="parTrans" cxnId="{BF6F72CA-407D-42B3-914B-916D55743BBC}">
      <dgm:prSet/>
      <dgm:spPr/>
      <dgm:t>
        <a:bodyPr/>
        <a:lstStyle/>
        <a:p>
          <a:endParaRPr lang="zh-TW" altLang="en-US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BEB21DF4-E7BE-4023-BACC-30A72441693B}" type="sibTrans" cxnId="{BF6F72CA-407D-42B3-914B-916D55743BBC}">
      <dgm:prSet/>
      <dgm:spPr/>
      <dgm:t>
        <a:bodyPr/>
        <a:lstStyle/>
        <a:p>
          <a:endParaRPr lang="zh-TW" altLang="en-US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05CE7157-08C2-4B9B-B160-388108E3B156}">
      <dgm:prSet phldrT="[文字]" custT="1"/>
      <dgm:spPr/>
      <dgm:t>
        <a:bodyPr/>
        <a:lstStyle/>
        <a:p>
          <a:r>
            <a:rPr lang="zh-TW" altLang="en-US" sz="1600" dirty="0" smtClean="0">
              <a:latin typeface="思源宋體 TW Heavy" panose="02020900000000000000" pitchFamily="18" charset="-120"/>
              <a:ea typeface="思源宋體 TW Heavy" panose="02020900000000000000" pitchFamily="18" charset="-120"/>
            </a:rPr>
            <a:t>關懷與助人</a:t>
          </a:r>
          <a:endParaRPr lang="en-US" altLang="zh-TW" sz="1600" dirty="0" smtClean="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78BD999E-5F7D-4DEA-9E21-47574C65E1B7}" type="parTrans" cxnId="{59CA179A-DD34-43A4-AFCC-E1205B007281}">
      <dgm:prSet/>
      <dgm:spPr/>
      <dgm:t>
        <a:bodyPr/>
        <a:lstStyle/>
        <a:p>
          <a:endParaRPr lang="zh-TW" altLang="en-US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AC81EBC2-D952-41B2-A1DF-B6992615FEF5}" type="sibTrans" cxnId="{59CA179A-DD34-43A4-AFCC-E1205B007281}">
      <dgm:prSet/>
      <dgm:spPr/>
      <dgm:t>
        <a:bodyPr/>
        <a:lstStyle/>
        <a:p>
          <a:endParaRPr lang="zh-TW" altLang="en-US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043C438F-97BA-46FB-AE61-E20D7694E2AE}">
      <dgm:prSet phldrT="[文字]" custT="1"/>
      <dgm:spPr/>
      <dgm:t>
        <a:bodyPr/>
        <a:lstStyle/>
        <a:p>
          <a:r>
            <a:rPr lang="zh-TW" altLang="en-US" sz="1600" dirty="0" smtClean="0">
              <a:latin typeface="思源宋體 TW Heavy" panose="02020900000000000000" pitchFamily="18" charset="-120"/>
              <a:ea typeface="思源宋體 TW Heavy" panose="02020900000000000000" pitchFamily="18" charset="-120"/>
            </a:rPr>
            <a:t>宣導座談會</a:t>
          </a:r>
          <a:endParaRPr lang="en-US" altLang="zh-TW" sz="1600" dirty="0" smtClean="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81155A1D-0F67-4681-BEAF-E376ABF181E5}" type="parTrans" cxnId="{0EC2EA90-1DD0-4151-B12C-5BC739715A5B}">
      <dgm:prSet/>
      <dgm:spPr/>
      <dgm:t>
        <a:bodyPr/>
        <a:lstStyle/>
        <a:p>
          <a:endParaRPr lang="zh-TW" altLang="en-US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DF2CCB17-8199-4DE4-A7A6-B3A99A85AD60}" type="sibTrans" cxnId="{0EC2EA90-1DD0-4151-B12C-5BC739715A5B}">
      <dgm:prSet/>
      <dgm:spPr/>
      <dgm:t>
        <a:bodyPr/>
        <a:lstStyle/>
        <a:p>
          <a:endParaRPr lang="zh-TW" altLang="en-US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963C8F6C-EB18-4154-81E2-5F0A94A9A419}">
      <dgm:prSet custT="1"/>
      <dgm:spPr/>
      <dgm:t>
        <a:bodyPr/>
        <a:lstStyle/>
        <a:p>
          <a:r>
            <a:rPr lang="zh-TW" altLang="en-US" sz="1600" dirty="0" smtClean="0">
              <a:latin typeface="思源宋體 TW Heavy" panose="02020900000000000000" pitchFamily="18" charset="-120"/>
              <a:ea typeface="思源宋體 TW Heavy" panose="02020900000000000000" pitchFamily="18" charset="-120"/>
            </a:rPr>
            <a:t>員工眷屬長期照護</a:t>
          </a:r>
          <a:endParaRPr lang="zh-TW" altLang="en-US" sz="1600" dirty="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B8482B18-F79E-45A0-BBC4-854B7E9FED0F}" type="parTrans" cxnId="{BC7B18B1-FEA1-4A9D-A7A6-4444BDB5597C}">
      <dgm:prSet/>
      <dgm:spPr/>
      <dgm:t>
        <a:bodyPr/>
        <a:lstStyle/>
        <a:p>
          <a:endParaRPr lang="zh-TW" altLang="en-US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16A26CD8-D50D-4613-BECF-3C20922F550C}" type="sibTrans" cxnId="{BC7B18B1-FEA1-4A9D-A7A6-4444BDB5597C}">
      <dgm:prSet/>
      <dgm:spPr/>
      <dgm:t>
        <a:bodyPr/>
        <a:lstStyle/>
        <a:p>
          <a:endParaRPr lang="zh-TW" altLang="en-US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C19503B3-DE2D-4EBC-AA83-753B32B6727C}">
      <dgm:prSet phldrT="[文字]" custT="1"/>
      <dgm:spPr/>
      <dgm:t>
        <a:bodyPr/>
        <a:lstStyle/>
        <a:p>
          <a:r>
            <a:rPr lang="zh-TW" altLang="en-US" sz="1600" dirty="0" smtClean="0">
              <a:latin typeface="思源宋體 TW Heavy" panose="02020900000000000000" pitchFamily="18" charset="-120"/>
              <a:ea typeface="思源宋體 TW Heavy" panose="02020900000000000000" pitchFamily="18" charset="-120"/>
            </a:rPr>
            <a:t>親職教育</a:t>
          </a:r>
          <a:endParaRPr lang="zh-TW" altLang="en-US" sz="1600" dirty="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A48396D5-E6FF-4CA7-8D89-C16539FF565C}" type="parTrans" cxnId="{7139C759-E004-4CA9-88E2-5F01F3115E91}">
      <dgm:prSet/>
      <dgm:spPr/>
      <dgm:t>
        <a:bodyPr/>
        <a:lstStyle/>
        <a:p>
          <a:endParaRPr lang="zh-TW" altLang="en-US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F0E7BD0B-6BEE-4140-BAD1-47E9B297C200}" type="sibTrans" cxnId="{7139C759-E004-4CA9-88E2-5F01F3115E91}">
      <dgm:prSet/>
      <dgm:spPr/>
      <dgm:t>
        <a:bodyPr/>
        <a:lstStyle/>
        <a:p>
          <a:endParaRPr lang="zh-TW" altLang="en-US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EDA7B5AD-C0EF-4081-B7C6-4F83EAE2522D}">
      <dgm:prSet phldrT="[文字]" custT="1"/>
      <dgm:spPr/>
      <dgm:t>
        <a:bodyPr/>
        <a:lstStyle/>
        <a:p>
          <a:r>
            <a:rPr lang="zh-TW" sz="1600" spc="-100" baseline="0" dirty="0" smtClean="0">
              <a:latin typeface="思源宋體 TW Heavy" panose="02020900000000000000" pitchFamily="18" charset="-120"/>
              <a:ea typeface="思源宋體 TW Heavy" panose="02020900000000000000" pitchFamily="18" charset="-120"/>
            </a:rPr>
            <a:t>工作與</a:t>
          </a:r>
          <a:r>
            <a:rPr lang="zh-TW" altLang="en-US" sz="1600" spc="-100" baseline="0" dirty="0" smtClean="0">
              <a:latin typeface="思源宋體 TW Heavy" panose="02020900000000000000" pitchFamily="18" charset="-120"/>
              <a:ea typeface="思源宋體 TW Heavy" panose="02020900000000000000" pitchFamily="18" charset="-120"/>
            </a:rPr>
            <a:t>生</a:t>
          </a:r>
          <a:r>
            <a:rPr lang="zh-TW" sz="1600" spc="-100" baseline="0" dirty="0" smtClean="0">
              <a:latin typeface="思源宋體 TW Heavy" panose="02020900000000000000" pitchFamily="18" charset="-120"/>
              <a:ea typeface="思源宋體 TW Heavy" panose="02020900000000000000" pitchFamily="18" charset="-120"/>
            </a:rPr>
            <a:t>活</a:t>
          </a:r>
          <a:r>
            <a:rPr lang="zh-TW" altLang="en-US" sz="1600" spc="-100" baseline="0" dirty="0" smtClean="0">
              <a:latin typeface="思源宋體 TW Heavy" panose="02020900000000000000" pitchFamily="18" charset="-120"/>
              <a:ea typeface="思源宋體 TW Heavy" panose="02020900000000000000" pitchFamily="18" charset="-120"/>
            </a:rPr>
            <a:t>衡平</a:t>
          </a:r>
          <a:endParaRPr lang="zh-TW" altLang="en-US" sz="1600" spc="-100" baseline="0" dirty="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C1E861BE-3BAC-4CAF-BB12-FF6C29A686C9}" type="parTrans" cxnId="{9678D0E5-E1E3-452A-A5B9-9A8B7131FF35}">
      <dgm:prSet/>
      <dgm:spPr/>
      <dgm:t>
        <a:bodyPr/>
        <a:lstStyle/>
        <a:p>
          <a:endParaRPr lang="zh-TW" altLang="en-US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42216F35-0BFA-44AA-89F3-1C9DABC79959}" type="sibTrans" cxnId="{9678D0E5-E1E3-452A-A5B9-9A8B7131FF35}">
      <dgm:prSet/>
      <dgm:spPr/>
      <dgm:t>
        <a:bodyPr/>
        <a:lstStyle/>
        <a:p>
          <a:endParaRPr lang="zh-TW" altLang="en-US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33770D30-6357-4594-8DAA-07C9EBA48599}">
      <dgm:prSet phldrT="[文字]" custT="1"/>
      <dgm:spPr/>
      <dgm:t>
        <a:bodyPr/>
        <a:lstStyle/>
        <a:p>
          <a:r>
            <a:rPr lang="zh-TW" sz="1600" dirty="0" smtClean="0">
              <a:latin typeface="思源宋體 TW Heavy" panose="02020900000000000000" pitchFamily="18" charset="-120"/>
              <a:ea typeface="思源宋體 TW Heavy" panose="02020900000000000000" pitchFamily="18" charset="-120"/>
            </a:rPr>
            <a:t>生涯規劃</a:t>
          </a:r>
          <a:endParaRPr lang="zh-TW" altLang="en-US" sz="1600" dirty="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833C9D69-D6CC-40E6-8627-0F3E145DF10B}" type="parTrans" cxnId="{43136E4C-3791-4408-AEA3-4797FB7425CE}">
      <dgm:prSet/>
      <dgm:spPr/>
      <dgm:t>
        <a:bodyPr/>
        <a:lstStyle/>
        <a:p>
          <a:endParaRPr lang="zh-TW" altLang="en-US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80E39B6B-2158-4D49-A5E3-F82EC5EC9AA3}" type="sibTrans" cxnId="{43136E4C-3791-4408-AEA3-4797FB7425CE}">
      <dgm:prSet/>
      <dgm:spPr/>
      <dgm:t>
        <a:bodyPr/>
        <a:lstStyle/>
        <a:p>
          <a:endParaRPr lang="zh-TW" altLang="en-US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1DB19BFB-1ED0-47BF-8DEB-D681BBBC51C4}">
      <dgm:prSet custT="1"/>
      <dgm:spPr/>
      <dgm:t>
        <a:bodyPr/>
        <a:lstStyle/>
        <a:p>
          <a:endParaRPr lang="zh-TW" altLang="en-US" sz="1600" dirty="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5165588B-25B8-47BF-BD25-9E985592FFD9}" type="parTrans" cxnId="{E185C413-9C0A-496E-9F8A-72AC2E2218FC}">
      <dgm:prSet/>
      <dgm:spPr/>
      <dgm:t>
        <a:bodyPr/>
        <a:lstStyle/>
        <a:p>
          <a:endParaRPr lang="zh-TW" altLang="en-US"/>
        </a:p>
      </dgm:t>
    </dgm:pt>
    <dgm:pt modelId="{30BF6635-769A-4729-B2FE-B0F42B781ACF}" type="sibTrans" cxnId="{E185C413-9C0A-496E-9F8A-72AC2E2218FC}">
      <dgm:prSet/>
      <dgm:spPr/>
      <dgm:t>
        <a:bodyPr/>
        <a:lstStyle/>
        <a:p>
          <a:endParaRPr lang="zh-TW" altLang="en-US"/>
        </a:p>
      </dgm:t>
    </dgm:pt>
    <dgm:pt modelId="{3EB05430-40E4-44B8-9D52-001E05951693}">
      <dgm:prSet custT="1"/>
      <dgm:spPr/>
      <dgm:t>
        <a:bodyPr/>
        <a:lstStyle/>
        <a:p>
          <a:endParaRPr lang="zh-TW" altLang="en-US" sz="1600" dirty="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74E51FEE-5BD9-43FC-8B1B-A7D72BBBF163}" type="parTrans" cxnId="{DF095596-532D-450D-88FD-CB7853C07A88}">
      <dgm:prSet/>
      <dgm:spPr/>
      <dgm:t>
        <a:bodyPr/>
        <a:lstStyle/>
        <a:p>
          <a:endParaRPr lang="zh-TW" altLang="en-US"/>
        </a:p>
      </dgm:t>
    </dgm:pt>
    <dgm:pt modelId="{AD129892-C76D-47EC-8ACA-13CD74DDDFD0}" type="sibTrans" cxnId="{DF095596-532D-450D-88FD-CB7853C07A88}">
      <dgm:prSet/>
      <dgm:spPr/>
      <dgm:t>
        <a:bodyPr/>
        <a:lstStyle/>
        <a:p>
          <a:endParaRPr lang="zh-TW" altLang="en-US"/>
        </a:p>
      </dgm:t>
    </dgm:pt>
    <dgm:pt modelId="{56CA4416-86AA-4DA1-8BDE-17A235B494FC}">
      <dgm:prSet custT="1"/>
      <dgm:spPr/>
      <dgm:t>
        <a:bodyPr/>
        <a:lstStyle/>
        <a:p>
          <a:endParaRPr lang="zh-TW" altLang="en-US" sz="1600" dirty="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gm:t>
    </dgm:pt>
    <dgm:pt modelId="{DEA3394B-4B47-41F7-9A04-0872E73F5281}" type="parTrans" cxnId="{E2AAA9EB-194C-4D18-B471-0D2E31B6E415}">
      <dgm:prSet/>
      <dgm:spPr/>
      <dgm:t>
        <a:bodyPr/>
        <a:lstStyle/>
        <a:p>
          <a:endParaRPr lang="zh-TW" altLang="en-US"/>
        </a:p>
      </dgm:t>
    </dgm:pt>
    <dgm:pt modelId="{3369B570-3FAC-4FE3-82BA-38EAE674DDB4}" type="sibTrans" cxnId="{E2AAA9EB-194C-4D18-B471-0D2E31B6E415}">
      <dgm:prSet/>
      <dgm:spPr/>
      <dgm:t>
        <a:bodyPr/>
        <a:lstStyle/>
        <a:p>
          <a:endParaRPr lang="zh-TW" altLang="en-US"/>
        </a:p>
      </dgm:t>
    </dgm:pt>
    <dgm:pt modelId="{21FBF542-80B0-4786-916A-71C7C884AEAF}" type="pres">
      <dgm:prSet presAssocID="{1174164D-90B7-4083-8A20-FDC651007A2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29866B32-A1C5-40A7-9DFA-631B454C0803}" type="pres">
      <dgm:prSet presAssocID="{3FE3B55D-8E0F-41CF-8751-E45260326A56}" presName="node" presStyleLbl="node1" presStyleIdx="0" presStyleCnt="4" custScaleX="133168" custLinFactX="13102" custLinFactNeighborX="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D756A7E-2D32-46BA-A638-85771691ACC4}" type="pres">
      <dgm:prSet presAssocID="{1110BE1D-352B-4523-82CD-573FFBB6FC0E}" presName="sibTrans" presStyleCnt="0"/>
      <dgm:spPr/>
      <dgm:t>
        <a:bodyPr/>
        <a:lstStyle/>
        <a:p>
          <a:endParaRPr lang="zh-TW" altLang="en-US"/>
        </a:p>
      </dgm:t>
    </dgm:pt>
    <dgm:pt modelId="{64FBB25C-A106-4E55-83B2-3084F34B7ECF}" type="pres">
      <dgm:prSet presAssocID="{56571329-90FB-45C3-8137-C1744BAF3034}" presName="node" presStyleLbl="node1" presStyleIdx="1" presStyleCnt="4" custScaleX="121907" custLinFactX="6134" custLinFactNeighborX="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616FA5A-3183-4052-A77E-89CCAC60AA2D}" type="pres">
      <dgm:prSet presAssocID="{7CED5C60-2232-4522-B9E6-309EDFF0B1EE}" presName="sibTrans" presStyleCnt="0"/>
      <dgm:spPr/>
      <dgm:t>
        <a:bodyPr/>
        <a:lstStyle/>
        <a:p>
          <a:endParaRPr lang="zh-TW" altLang="en-US"/>
        </a:p>
      </dgm:t>
    </dgm:pt>
    <dgm:pt modelId="{255AF8AD-27DB-4521-B14B-9CFD6DB3629B}" type="pres">
      <dgm:prSet presAssocID="{54663413-DDA9-44D0-98D6-B400F66C4525}" presName="node" presStyleLbl="node1" presStyleIdx="2" presStyleCnt="4" custScaleX="133528" custLinFactNeighborX="9599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47EFCA1-6246-47CA-BF7F-DA75157D4D7C}" type="pres">
      <dgm:prSet presAssocID="{DB004D2A-5102-4674-8818-78F6FB7C9438}" presName="sibTrans" presStyleCnt="0"/>
      <dgm:spPr/>
      <dgm:t>
        <a:bodyPr/>
        <a:lstStyle/>
        <a:p>
          <a:endParaRPr lang="zh-TW" altLang="en-US"/>
        </a:p>
      </dgm:t>
    </dgm:pt>
    <dgm:pt modelId="{2E41CB8F-8487-4BEB-8035-9FBFD993D933}" type="pres">
      <dgm:prSet presAssocID="{87E0C186-8B85-4AE1-9E00-E6430FB6BAFE}" presName="node" presStyleLbl="node1" presStyleIdx="3" presStyleCnt="4" custScaleX="120677" custLinFactX="2063" custLinFactNeighborX="100000" custLinFactNeighborY="-192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56BE107-E559-455D-9535-14C7260E8FB6}" type="presOf" srcId="{6B44804F-4D72-47AF-BBB0-9FE033FAF0B9}" destId="{64FBB25C-A106-4E55-83B2-3084F34B7ECF}" srcOrd="0" destOrd="1" presId="urn:microsoft.com/office/officeart/2005/8/layout/hList6"/>
    <dgm:cxn modelId="{DD9D26CA-BE76-4781-A4F1-533F160557EA}" type="presOf" srcId="{CE946EE0-B20E-4105-8AC8-C894B3B3227D}" destId="{2E41CB8F-8487-4BEB-8035-9FBFD993D933}" srcOrd="0" destOrd="4" presId="urn:microsoft.com/office/officeart/2005/8/layout/hList6"/>
    <dgm:cxn modelId="{320DDCF2-7623-497A-BB6D-3EF497B26EAC}" srcId="{56571329-90FB-45C3-8137-C1744BAF3034}" destId="{6B44804F-4D72-47AF-BBB0-9FE033FAF0B9}" srcOrd="0" destOrd="0" parTransId="{3423657A-04C6-466D-8D8D-FA9D019660B6}" sibTransId="{7C6FA738-7B8C-4D3D-9A68-E08B09D0E579}"/>
    <dgm:cxn modelId="{AD7CA029-36E4-43D9-81DE-675AA7A4AF29}" srcId="{1174164D-90B7-4083-8A20-FDC651007A29}" destId="{87E0C186-8B85-4AE1-9E00-E6430FB6BAFE}" srcOrd="3" destOrd="0" parTransId="{4D39BB10-DB69-4695-A903-7E56D99F5E99}" sibTransId="{1EEE6058-D5B1-48F1-836E-25542B444ED1}"/>
    <dgm:cxn modelId="{7BCC3234-1558-4739-8197-15DDE33049E4}" type="presOf" srcId="{E4EFFD70-2545-4E94-9CB3-C232F394A1D6}" destId="{255AF8AD-27DB-4521-B14B-9CFD6DB3629B}" srcOrd="0" destOrd="1" presId="urn:microsoft.com/office/officeart/2005/8/layout/hList6"/>
    <dgm:cxn modelId="{DF095596-532D-450D-88FD-CB7853C07A88}" srcId="{54663413-DDA9-44D0-98D6-B400F66C4525}" destId="{3EB05430-40E4-44B8-9D52-001E05951693}" srcOrd="5" destOrd="0" parTransId="{74E51FEE-5BD9-43FC-8B1B-A7D72BBBF163}" sibTransId="{AD129892-C76D-47EC-8ACA-13CD74DDDFD0}"/>
    <dgm:cxn modelId="{81AC30F5-98FE-457F-9C14-B26C1F3358CA}" srcId="{87E0C186-8B85-4AE1-9E00-E6430FB6BAFE}" destId="{CE946EE0-B20E-4105-8AC8-C894B3B3227D}" srcOrd="3" destOrd="0" parTransId="{70B805DF-F7A4-4116-9F23-631FD64EE55B}" sibTransId="{B14738AC-F57C-4C09-9D28-B94F6BD446DC}"/>
    <dgm:cxn modelId="{43136E4C-3791-4408-AEA3-4797FB7425CE}" srcId="{3FE3B55D-8E0F-41CF-8751-E45260326A56}" destId="{33770D30-6357-4594-8DAA-07C9EBA48599}" srcOrd="2" destOrd="0" parTransId="{833C9D69-D6CC-40E6-8627-0F3E145DF10B}" sibTransId="{80E39B6B-2158-4D49-A5E3-F82EC5EC9AA3}"/>
    <dgm:cxn modelId="{2CDEE9C9-01E6-4412-9529-6C1D39E9B566}" type="presOf" srcId="{404944A8-A1FD-4779-BF86-629EFE121DA3}" destId="{2E41CB8F-8487-4BEB-8035-9FBFD993D933}" srcOrd="0" destOrd="2" presId="urn:microsoft.com/office/officeart/2005/8/layout/hList6"/>
    <dgm:cxn modelId="{C2E0FA42-EDFF-42A3-8C52-6359CCFA97E8}" srcId="{1174164D-90B7-4083-8A20-FDC651007A29}" destId="{54663413-DDA9-44D0-98D6-B400F66C4525}" srcOrd="2" destOrd="0" parTransId="{3C34271E-664A-4378-BA9B-19BAC8544D80}" sibTransId="{DB004D2A-5102-4674-8818-78F6FB7C9438}"/>
    <dgm:cxn modelId="{DFBD507B-EFB2-48B2-948B-4CD4C0BF4DA6}" type="presOf" srcId="{87E0C186-8B85-4AE1-9E00-E6430FB6BAFE}" destId="{2E41CB8F-8487-4BEB-8035-9FBFD993D933}" srcOrd="0" destOrd="0" presId="urn:microsoft.com/office/officeart/2005/8/layout/hList6"/>
    <dgm:cxn modelId="{59CA179A-DD34-43A4-AFCC-E1205B007281}" srcId="{87E0C186-8B85-4AE1-9E00-E6430FB6BAFE}" destId="{05CE7157-08C2-4B9B-B160-388108E3B156}" srcOrd="2" destOrd="0" parTransId="{78BD999E-5F7D-4DEA-9E21-47574C65E1B7}" sibTransId="{AC81EBC2-D952-41B2-A1DF-B6992615FEF5}"/>
    <dgm:cxn modelId="{ADB5A404-72C4-47EB-AA6B-822C02948C70}" type="presOf" srcId="{963C8F6C-EB18-4154-81E2-5F0A94A9A419}" destId="{255AF8AD-27DB-4521-B14B-9CFD6DB3629B}" srcOrd="0" destOrd="3" presId="urn:microsoft.com/office/officeart/2005/8/layout/hList6"/>
    <dgm:cxn modelId="{544379BA-2923-47C5-AC04-075FA2044D22}" type="presOf" srcId="{3C502AC1-B21B-4E02-BC49-BDF01364838E}" destId="{29866B32-A1C5-40A7-9DFA-631B454C0803}" srcOrd="0" destOrd="1" presId="urn:microsoft.com/office/officeart/2005/8/layout/hList6"/>
    <dgm:cxn modelId="{27FB5F1A-A34D-4567-A942-3CDF77682C2E}" type="presOf" srcId="{C19503B3-DE2D-4EBC-AA83-753B32B6727C}" destId="{64FBB25C-A106-4E55-83B2-3084F34B7ECF}" srcOrd="0" destOrd="2" presId="urn:microsoft.com/office/officeart/2005/8/layout/hList6"/>
    <dgm:cxn modelId="{31EA19EB-0A9F-44A1-8426-432DDA9E47DA}" srcId="{1174164D-90B7-4083-8A20-FDC651007A29}" destId="{3FE3B55D-8E0F-41CF-8751-E45260326A56}" srcOrd="0" destOrd="0" parTransId="{2A733A5A-69DF-4594-963A-F98E58BC970D}" sibTransId="{1110BE1D-352B-4523-82CD-573FFBB6FC0E}"/>
    <dgm:cxn modelId="{3C37DBF1-376B-4918-A385-38AF99D63030}" type="presOf" srcId="{3FE3B55D-8E0F-41CF-8751-E45260326A56}" destId="{29866B32-A1C5-40A7-9DFA-631B454C0803}" srcOrd="0" destOrd="0" presId="urn:microsoft.com/office/officeart/2005/8/layout/hList6"/>
    <dgm:cxn modelId="{0EC2EA90-1DD0-4151-B12C-5BC739715A5B}" srcId="{87E0C186-8B85-4AE1-9E00-E6430FB6BAFE}" destId="{043C438F-97BA-46FB-AE61-E20D7694E2AE}" srcOrd="0" destOrd="0" parTransId="{81155A1D-0F67-4681-BEAF-E376ABF181E5}" sibTransId="{DF2CCB17-8199-4DE4-A7A6-B3A99A85AD60}"/>
    <dgm:cxn modelId="{F23E6CBE-BAF7-40DB-8F64-30817CF5B8FB}" srcId="{3FE3B55D-8E0F-41CF-8751-E45260326A56}" destId="{3C502AC1-B21B-4E02-BC49-BDF01364838E}" srcOrd="0" destOrd="0" parTransId="{FDC21CDA-8120-4EF1-843E-4B24A3E425B1}" sibTransId="{56225E05-8677-42B1-B261-35A345D2356A}"/>
    <dgm:cxn modelId="{E185C413-9C0A-496E-9F8A-72AC2E2218FC}" srcId="{54663413-DDA9-44D0-98D6-B400F66C4525}" destId="{1DB19BFB-1ED0-47BF-8DEB-D681BBBC51C4}" srcOrd="4" destOrd="0" parTransId="{5165588B-25B8-47BF-BD25-9E985592FFD9}" sibTransId="{30BF6635-769A-4729-B2FE-B0F42B781ACF}"/>
    <dgm:cxn modelId="{E2AAA9EB-194C-4D18-B471-0D2E31B6E415}" srcId="{54663413-DDA9-44D0-98D6-B400F66C4525}" destId="{56CA4416-86AA-4DA1-8BDE-17A235B494FC}" srcOrd="3" destOrd="0" parTransId="{DEA3394B-4B47-41F7-9A04-0872E73F5281}" sibTransId="{3369B570-3FAC-4FE3-82BA-38EAE674DDB4}"/>
    <dgm:cxn modelId="{7139C759-E004-4CA9-88E2-5F01F3115E91}" srcId="{56571329-90FB-45C3-8137-C1744BAF3034}" destId="{C19503B3-DE2D-4EBC-AA83-753B32B6727C}" srcOrd="1" destOrd="0" parTransId="{A48396D5-E6FF-4CA7-8D89-C16539FF565C}" sibTransId="{F0E7BD0B-6BEE-4140-BAD1-47E9B297C200}"/>
    <dgm:cxn modelId="{FBE741A5-25A4-4569-B00C-8C242AB61C25}" type="presOf" srcId="{043C438F-97BA-46FB-AE61-E20D7694E2AE}" destId="{2E41CB8F-8487-4BEB-8035-9FBFD993D933}" srcOrd="0" destOrd="1" presId="urn:microsoft.com/office/officeart/2005/8/layout/hList6"/>
    <dgm:cxn modelId="{8867283B-F867-432A-886D-BD15F3C09BCA}" type="presOf" srcId="{56571329-90FB-45C3-8137-C1744BAF3034}" destId="{64FBB25C-A106-4E55-83B2-3084F34B7ECF}" srcOrd="0" destOrd="0" presId="urn:microsoft.com/office/officeart/2005/8/layout/hList6"/>
    <dgm:cxn modelId="{7B023542-DBEF-4CD0-BD63-220AD4D01C43}" type="presOf" srcId="{1DB19BFB-1ED0-47BF-8DEB-D681BBBC51C4}" destId="{255AF8AD-27DB-4521-B14B-9CFD6DB3629B}" srcOrd="0" destOrd="5" presId="urn:microsoft.com/office/officeart/2005/8/layout/hList6"/>
    <dgm:cxn modelId="{BF6F72CA-407D-42B3-914B-916D55743BBC}" srcId="{87E0C186-8B85-4AE1-9E00-E6430FB6BAFE}" destId="{404944A8-A1FD-4779-BF86-629EFE121DA3}" srcOrd="1" destOrd="0" parTransId="{8ED539C6-683A-400A-A49E-C4AFB678EFBB}" sibTransId="{BEB21DF4-E7BE-4023-BACC-30A72441693B}"/>
    <dgm:cxn modelId="{796D4A18-6733-4C0B-9E73-54AB40B23FF9}" type="presOf" srcId="{1174164D-90B7-4083-8A20-FDC651007A29}" destId="{21FBF542-80B0-4786-916A-71C7C884AEAF}" srcOrd="0" destOrd="0" presId="urn:microsoft.com/office/officeart/2005/8/layout/hList6"/>
    <dgm:cxn modelId="{C8FF6135-DD12-4349-9FD3-88DCD5FB370F}" srcId="{54663413-DDA9-44D0-98D6-B400F66C4525}" destId="{B44D82E4-A85A-4069-BDD9-75DD32EE8C7B}" srcOrd="1" destOrd="0" parTransId="{001E4332-6919-4CB3-BCBB-987A56A01DCC}" sibTransId="{CEB28EE8-BD38-4ED4-8BBD-256F08A213EE}"/>
    <dgm:cxn modelId="{63E6D8EB-DFDB-4A85-91A4-C18C4E9F8E31}" type="presOf" srcId="{05CE7157-08C2-4B9B-B160-388108E3B156}" destId="{2E41CB8F-8487-4BEB-8035-9FBFD993D933}" srcOrd="0" destOrd="3" presId="urn:microsoft.com/office/officeart/2005/8/layout/hList6"/>
    <dgm:cxn modelId="{9ED1E2D3-D9C1-4916-8AC9-4170EB9A5AAF}" type="presOf" srcId="{3EB05430-40E4-44B8-9D52-001E05951693}" destId="{255AF8AD-27DB-4521-B14B-9CFD6DB3629B}" srcOrd="0" destOrd="6" presId="urn:microsoft.com/office/officeart/2005/8/layout/hList6"/>
    <dgm:cxn modelId="{A4D4A540-544B-4A13-B3E9-1FCDFCDEBB84}" srcId="{54663413-DDA9-44D0-98D6-B400F66C4525}" destId="{E4EFFD70-2545-4E94-9CB3-C232F394A1D6}" srcOrd="0" destOrd="0" parTransId="{85D6D2E5-BF06-42C8-A577-8BE007795DB3}" sibTransId="{712F8651-D2E7-45C0-A196-8057C6ED27C7}"/>
    <dgm:cxn modelId="{5805C942-7917-4AF0-AC6F-D2CF7038CEE7}" type="presOf" srcId="{EDA7B5AD-C0EF-4081-B7C6-4F83EAE2522D}" destId="{29866B32-A1C5-40A7-9DFA-631B454C0803}" srcOrd="0" destOrd="2" presId="urn:microsoft.com/office/officeart/2005/8/layout/hList6"/>
    <dgm:cxn modelId="{8A8F2FB5-2E85-4223-8825-85DE9C51EADB}" srcId="{56571329-90FB-45C3-8137-C1744BAF3034}" destId="{E04D7305-79EB-4F1C-AEEC-1D0F2F6DAFE4}" srcOrd="2" destOrd="0" parTransId="{1891B38C-373C-47AD-BCF5-35486B92041D}" sibTransId="{F87FA2D9-9463-4656-B656-7EF0D0CC14B6}"/>
    <dgm:cxn modelId="{BC7B18B1-FEA1-4A9D-A7A6-4444BDB5597C}" srcId="{54663413-DDA9-44D0-98D6-B400F66C4525}" destId="{963C8F6C-EB18-4154-81E2-5F0A94A9A419}" srcOrd="2" destOrd="0" parTransId="{B8482B18-F79E-45A0-BBC4-854B7E9FED0F}" sibTransId="{16A26CD8-D50D-4613-BECF-3C20922F550C}"/>
    <dgm:cxn modelId="{9678D0E5-E1E3-452A-A5B9-9A8B7131FF35}" srcId="{3FE3B55D-8E0F-41CF-8751-E45260326A56}" destId="{EDA7B5AD-C0EF-4081-B7C6-4F83EAE2522D}" srcOrd="1" destOrd="0" parTransId="{C1E861BE-3BAC-4CAF-BB12-FF6C29A686C9}" sibTransId="{42216F35-0BFA-44AA-89F3-1C9DABC79959}"/>
    <dgm:cxn modelId="{F70010F2-D715-47AD-B04C-51EEFB9A7B73}" srcId="{1174164D-90B7-4083-8A20-FDC651007A29}" destId="{56571329-90FB-45C3-8137-C1744BAF3034}" srcOrd="1" destOrd="0" parTransId="{CA5B7C65-76ED-4873-9E68-0D81880C7682}" sibTransId="{7CED5C60-2232-4522-B9E6-309EDFF0B1EE}"/>
    <dgm:cxn modelId="{82ACB3D6-E9DE-47BC-85B6-25C76E316BFE}" type="presOf" srcId="{54663413-DDA9-44D0-98D6-B400F66C4525}" destId="{255AF8AD-27DB-4521-B14B-9CFD6DB3629B}" srcOrd="0" destOrd="0" presId="urn:microsoft.com/office/officeart/2005/8/layout/hList6"/>
    <dgm:cxn modelId="{6D694F2A-7BAE-467B-9997-3D1AF6F37B6E}" type="presOf" srcId="{B44D82E4-A85A-4069-BDD9-75DD32EE8C7B}" destId="{255AF8AD-27DB-4521-B14B-9CFD6DB3629B}" srcOrd="0" destOrd="2" presId="urn:microsoft.com/office/officeart/2005/8/layout/hList6"/>
    <dgm:cxn modelId="{F59EBFF5-1E8B-43AD-98FB-0C1F91B7365F}" type="presOf" srcId="{33770D30-6357-4594-8DAA-07C9EBA48599}" destId="{29866B32-A1C5-40A7-9DFA-631B454C0803}" srcOrd="0" destOrd="3" presId="urn:microsoft.com/office/officeart/2005/8/layout/hList6"/>
    <dgm:cxn modelId="{ECFF86E7-37BF-4DA9-AEAD-A09736F04215}" type="presOf" srcId="{56CA4416-86AA-4DA1-8BDE-17A235B494FC}" destId="{255AF8AD-27DB-4521-B14B-9CFD6DB3629B}" srcOrd="0" destOrd="4" presId="urn:microsoft.com/office/officeart/2005/8/layout/hList6"/>
    <dgm:cxn modelId="{8DDDC054-F422-475C-B95C-92761689A617}" type="presOf" srcId="{E04D7305-79EB-4F1C-AEEC-1D0F2F6DAFE4}" destId="{64FBB25C-A106-4E55-83B2-3084F34B7ECF}" srcOrd="0" destOrd="3" presId="urn:microsoft.com/office/officeart/2005/8/layout/hList6"/>
    <dgm:cxn modelId="{5F0BF743-795E-485A-A17D-26F3BC8247CC}" type="presParOf" srcId="{21FBF542-80B0-4786-916A-71C7C884AEAF}" destId="{29866B32-A1C5-40A7-9DFA-631B454C0803}" srcOrd="0" destOrd="0" presId="urn:microsoft.com/office/officeart/2005/8/layout/hList6"/>
    <dgm:cxn modelId="{CD64EF4F-5F67-4A6E-9A0A-A675DA46DC97}" type="presParOf" srcId="{21FBF542-80B0-4786-916A-71C7C884AEAF}" destId="{9D756A7E-2D32-46BA-A638-85771691ACC4}" srcOrd="1" destOrd="0" presId="urn:microsoft.com/office/officeart/2005/8/layout/hList6"/>
    <dgm:cxn modelId="{21248F41-E0A8-41D2-8DCD-7A266E4048D5}" type="presParOf" srcId="{21FBF542-80B0-4786-916A-71C7C884AEAF}" destId="{64FBB25C-A106-4E55-83B2-3084F34B7ECF}" srcOrd="2" destOrd="0" presId="urn:microsoft.com/office/officeart/2005/8/layout/hList6"/>
    <dgm:cxn modelId="{E6C65382-E321-4D38-8AD9-2E2380C2A349}" type="presParOf" srcId="{21FBF542-80B0-4786-916A-71C7C884AEAF}" destId="{0616FA5A-3183-4052-A77E-89CCAC60AA2D}" srcOrd="3" destOrd="0" presId="urn:microsoft.com/office/officeart/2005/8/layout/hList6"/>
    <dgm:cxn modelId="{BCF70B8C-12E1-4779-AD08-DB040F0361E1}" type="presParOf" srcId="{21FBF542-80B0-4786-916A-71C7C884AEAF}" destId="{255AF8AD-27DB-4521-B14B-9CFD6DB3629B}" srcOrd="4" destOrd="0" presId="urn:microsoft.com/office/officeart/2005/8/layout/hList6"/>
    <dgm:cxn modelId="{7757AD4B-F050-4FC5-AB91-24531ED0BBFB}" type="presParOf" srcId="{21FBF542-80B0-4786-916A-71C7C884AEAF}" destId="{247EFCA1-6246-47CA-BF7F-DA75157D4D7C}" srcOrd="5" destOrd="0" presId="urn:microsoft.com/office/officeart/2005/8/layout/hList6"/>
    <dgm:cxn modelId="{7ECAB24F-7E38-4911-8CBE-7651C8E4CF72}" type="presParOf" srcId="{21FBF542-80B0-4786-916A-71C7C884AEAF}" destId="{2E41CB8F-8487-4BEB-8035-9FBFD993D933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866B32-A1C5-40A7-9DFA-631B454C0803}">
      <dsp:nvSpPr>
        <dsp:cNvPr id="0" name=""/>
        <dsp:cNvSpPr/>
      </dsp:nvSpPr>
      <dsp:spPr>
        <a:xfrm rot="16200000">
          <a:off x="-711788" y="1005928"/>
          <a:ext cx="3905408" cy="1893551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思源宋體 TW Heavy" panose="02020900000000000000" pitchFamily="18" charset="-120"/>
              <a:ea typeface="思源宋體 TW Heavy" panose="02020900000000000000" pitchFamily="18" charset="-120"/>
            </a:rPr>
            <a:t>工作面</a:t>
          </a:r>
          <a:endParaRPr lang="zh-TW" altLang="en-US" sz="2400" kern="1200" dirty="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600" kern="1200" dirty="0" smtClean="0">
              <a:latin typeface="思源宋體 TW Heavy" panose="02020900000000000000" pitchFamily="18" charset="-120"/>
              <a:ea typeface="思源宋體 TW Heavy" panose="02020900000000000000" pitchFamily="18" charset="-120"/>
            </a:rPr>
            <a:t>工作適應</a:t>
          </a:r>
          <a:endParaRPr lang="zh-TW" altLang="en-US" sz="1600" kern="1200" dirty="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600" kern="1200" spc="-100" baseline="0" dirty="0" smtClean="0">
              <a:latin typeface="思源宋體 TW Heavy" panose="02020900000000000000" pitchFamily="18" charset="-120"/>
              <a:ea typeface="思源宋體 TW Heavy" panose="02020900000000000000" pitchFamily="18" charset="-120"/>
            </a:rPr>
            <a:t>工作與</a:t>
          </a:r>
          <a:r>
            <a:rPr lang="zh-TW" altLang="en-US" sz="1600" kern="1200" spc="-100" baseline="0" dirty="0" smtClean="0">
              <a:latin typeface="思源宋體 TW Heavy" panose="02020900000000000000" pitchFamily="18" charset="-120"/>
              <a:ea typeface="思源宋體 TW Heavy" panose="02020900000000000000" pitchFamily="18" charset="-120"/>
            </a:rPr>
            <a:t>生</a:t>
          </a:r>
          <a:r>
            <a:rPr lang="zh-TW" sz="1600" kern="1200" spc="-100" baseline="0" dirty="0" smtClean="0">
              <a:latin typeface="思源宋體 TW Heavy" panose="02020900000000000000" pitchFamily="18" charset="-120"/>
              <a:ea typeface="思源宋體 TW Heavy" panose="02020900000000000000" pitchFamily="18" charset="-120"/>
            </a:rPr>
            <a:t>活</a:t>
          </a:r>
          <a:r>
            <a:rPr lang="zh-TW" altLang="en-US" sz="1600" kern="1200" spc="-100" baseline="0" dirty="0" smtClean="0">
              <a:latin typeface="思源宋體 TW Heavy" panose="02020900000000000000" pitchFamily="18" charset="-120"/>
              <a:ea typeface="思源宋體 TW Heavy" panose="02020900000000000000" pitchFamily="18" charset="-120"/>
            </a:rPr>
            <a:t>衡平</a:t>
          </a:r>
          <a:endParaRPr lang="zh-TW" altLang="en-US" sz="1600" kern="1200" spc="-100" baseline="0" dirty="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600" kern="1200" dirty="0" smtClean="0">
              <a:latin typeface="思源宋體 TW Heavy" panose="02020900000000000000" pitchFamily="18" charset="-120"/>
              <a:ea typeface="思源宋體 TW Heavy" panose="02020900000000000000" pitchFamily="18" charset="-120"/>
            </a:rPr>
            <a:t>生涯規劃</a:t>
          </a:r>
          <a:endParaRPr lang="zh-TW" altLang="en-US" sz="1600" kern="1200" dirty="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sp:txBody>
      <dsp:txXfrm rot="5400000">
        <a:off x="294140" y="781082"/>
        <a:ext cx="1893551" cy="2343244"/>
      </dsp:txXfrm>
    </dsp:sp>
    <dsp:sp modelId="{64FBB25C-A106-4E55-83B2-3084F34B7ECF}">
      <dsp:nvSpPr>
        <dsp:cNvPr id="0" name=""/>
        <dsp:cNvSpPr/>
      </dsp:nvSpPr>
      <dsp:spPr>
        <a:xfrm rot="16200000">
          <a:off x="1109265" y="1085990"/>
          <a:ext cx="3905408" cy="1733427"/>
        </a:xfrm>
        <a:prstGeom prst="flowChartManualOperat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思源宋體 TW Heavy" panose="02020900000000000000" pitchFamily="18" charset="-120"/>
              <a:ea typeface="思源宋體 TW Heavy" panose="02020900000000000000" pitchFamily="18" charset="-120"/>
            </a:rPr>
            <a:t>生活面</a:t>
          </a:r>
          <a:endParaRPr lang="zh-TW" altLang="en-US" sz="2400" kern="1200" dirty="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600" kern="1200" dirty="0" smtClean="0">
              <a:latin typeface="思源宋體 TW Heavy" panose="02020900000000000000" pitchFamily="18" charset="-120"/>
              <a:ea typeface="思源宋體 TW Heavy" panose="02020900000000000000" pitchFamily="18" charset="-120"/>
            </a:rPr>
            <a:t>財</a:t>
          </a:r>
          <a:r>
            <a:rPr lang="zh-TW" altLang="en-US" sz="1600" kern="1200" dirty="0" smtClean="0">
              <a:latin typeface="思源宋體 TW Heavy" panose="02020900000000000000" pitchFamily="18" charset="-120"/>
              <a:ea typeface="思源宋體 TW Heavy" panose="02020900000000000000" pitchFamily="18" charset="-120"/>
            </a:rPr>
            <a:t>務</a:t>
          </a:r>
          <a:r>
            <a:rPr lang="zh-TW" sz="1600" kern="1200" dirty="0" smtClean="0">
              <a:latin typeface="思源宋體 TW Heavy" panose="02020900000000000000" pitchFamily="18" charset="-120"/>
              <a:ea typeface="思源宋體 TW Heavy" panose="02020900000000000000" pitchFamily="18" charset="-120"/>
            </a:rPr>
            <a:t>諮詢</a:t>
          </a:r>
          <a:endParaRPr lang="zh-TW" altLang="en-US" sz="1600" kern="1200" dirty="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>
              <a:latin typeface="思源宋體 TW Heavy" panose="02020900000000000000" pitchFamily="18" charset="-120"/>
              <a:ea typeface="思源宋體 TW Heavy" panose="02020900000000000000" pitchFamily="18" charset="-120"/>
            </a:rPr>
            <a:t>親職教育</a:t>
          </a:r>
          <a:endParaRPr lang="zh-TW" altLang="en-US" sz="1600" kern="1200" dirty="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>
              <a:latin typeface="思源宋體 TW Heavy" panose="02020900000000000000" pitchFamily="18" charset="-120"/>
              <a:ea typeface="思源宋體 TW Heavy" panose="02020900000000000000" pitchFamily="18" charset="-120"/>
            </a:rPr>
            <a:t>人際關係</a:t>
          </a:r>
          <a:endParaRPr lang="zh-TW" altLang="en-US" sz="1600" kern="1200" dirty="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sp:txBody>
      <dsp:txXfrm rot="5400000">
        <a:off x="2195255" y="781082"/>
        <a:ext cx="1733427" cy="2343244"/>
      </dsp:txXfrm>
    </dsp:sp>
    <dsp:sp modelId="{255AF8AD-27DB-4521-B14B-9CFD6DB3629B}">
      <dsp:nvSpPr>
        <dsp:cNvPr id="0" name=""/>
        <dsp:cNvSpPr/>
      </dsp:nvSpPr>
      <dsp:spPr>
        <a:xfrm rot="16200000">
          <a:off x="2940466" y="1003369"/>
          <a:ext cx="3905408" cy="1898669"/>
        </a:xfrm>
        <a:prstGeom prst="flowChartManualOperati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思源宋體 TW Heavy" panose="02020900000000000000" pitchFamily="18" charset="-120"/>
              <a:ea typeface="思源宋體 TW Heavy" panose="02020900000000000000" pitchFamily="18" charset="-120"/>
            </a:rPr>
            <a:t>健康面</a:t>
          </a:r>
          <a:endParaRPr lang="zh-TW" altLang="en-US" sz="2400" kern="1200" dirty="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600" kern="1200" dirty="0" smtClean="0">
              <a:latin typeface="思源宋體 TW Heavy" panose="02020900000000000000" pitchFamily="18" charset="-120"/>
              <a:ea typeface="思源宋體 TW Heavy" panose="02020900000000000000" pitchFamily="18" charset="-120"/>
            </a:rPr>
            <a:t>心理</a:t>
          </a:r>
          <a:r>
            <a:rPr lang="zh-TW" altLang="en-US" sz="1600" kern="1200" dirty="0" smtClean="0">
              <a:latin typeface="思源宋體 TW Heavy" panose="02020900000000000000" pitchFamily="18" charset="-120"/>
              <a:ea typeface="思源宋體 TW Heavy" panose="02020900000000000000" pitchFamily="18" charset="-120"/>
            </a:rPr>
            <a:t>諮詢</a:t>
          </a:r>
          <a:endParaRPr lang="zh-TW" altLang="en-US" sz="1600" kern="1200" dirty="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>
              <a:latin typeface="思源宋體 TW Heavy" panose="02020900000000000000" pitchFamily="18" charset="-120"/>
              <a:ea typeface="思源宋體 TW Heavy" panose="02020900000000000000" pitchFamily="18" charset="-120"/>
            </a:rPr>
            <a:t>醫護保健諮詢</a:t>
          </a:r>
          <a:endParaRPr lang="zh-TW" altLang="en-US" sz="1600" kern="1200" dirty="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>
              <a:latin typeface="思源宋體 TW Heavy" panose="02020900000000000000" pitchFamily="18" charset="-120"/>
              <a:ea typeface="思源宋體 TW Heavy" panose="02020900000000000000" pitchFamily="18" charset="-120"/>
            </a:rPr>
            <a:t>員工眷屬長期照護</a:t>
          </a:r>
          <a:endParaRPr lang="zh-TW" altLang="en-US" sz="1600" kern="1200" dirty="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600" kern="1200" dirty="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600" kern="1200" dirty="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600" kern="1200" dirty="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sp:txBody>
      <dsp:txXfrm rot="5400000">
        <a:off x="3943835" y="781082"/>
        <a:ext cx="1898669" cy="2343244"/>
      </dsp:txXfrm>
    </dsp:sp>
    <dsp:sp modelId="{2E41CB8F-8487-4BEB-8035-9FBFD993D933}">
      <dsp:nvSpPr>
        <dsp:cNvPr id="0" name=""/>
        <dsp:cNvSpPr/>
      </dsp:nvSpPr>
      <dsp:spPr>
        <a:xfrm rot="16200000">
          <a:off x="4753236" y="1094734"/>
          <a:ext cx="3905408" cy="1715938"/>
        </a:xfrm>
        <a:prstGeom prst="flowChartManualOperati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思源宋體 TW Heavy" panose="02020900000000000000" pitchFamily="18" charset="-120"/>
              <a:ea typeface="思源宋體 TW Heavy" panose="02020900000000000000" pitchFamily="18" charset="-120"/>
            </a:rPr>
            <a:t>其他</a:t>
          </a:r>
          <a:endParaRPr lang="zh-TW" altLang="en-US" sz="2400" kern="1200" dirty="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>
              <a:latin typeface="思源宋體 TW Heavy" panose="02020900000000000000" pitchFamily="18" charset="-120"/>
              <a:ea typeface="思源宋體 TW Heavy" panose="02020900000000000000" pitchFamily="18" charset="-120"/>
            </a:rPr>
            <a:t>宣導座談會</a:t>
          </a:r>
          <a:endParaRPr lang="en-US" altLang="zh-TW" sz="1600" kern="1200" dirty="0" smtClean="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>
              <a:latin typeface="思源宋體 TW Heavy" panose="02020900000000000000" pitchFamily="18" charset="-120"/>
              <a:ea typeface="思源宋體 TW Heavy" panose="02020900000000000000" pitchFamily="18" charset="-120"/>
            </a:rPr>
            <a:t>品味與美學</a:t>
          </a:r>
          <a:endParaRPr lang="en-US" altLang="zh-TW" sz="1600" kern="1200" dirty="0" smtClean="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kern="1200" dirty="0" smtClean="0">
              <a:latin typeface="思源宋體 TW Heavy" panose="02020900000000000000" pitchFamily="18" charset="-120"/>
              <a:ea typeface="思源宋體 TW Heavy" panose="02020900000000000000" pitchFamily="18" charset="-120"/>
            </a:rPr>
            <a:t>關懷與助人</a:t>
          </a:r>
          <a:endParaRPr lang="en-US" altLang="zh-TW" sz="1600" kern="1200" dirty="0" smtClean="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400" kern="1200" dirty="0">
            <a:latin typeface="思源宋體 TW Heavy" panose="02020900000000000000" pitchFamily="18" charset="-120"/>
            <a:ea typeface="思源宋體 TW Heavy" panose="02020900000000000000" pitchFamily="18" charset="-120"/>
          </a:endParaRPr>
        </a:p>
      </dsp:txBody>
      <dsp:txXfrm rot="5400000">
        <a:off x="5847971" y="781081"/>
        <a:ext cx="1715938" cy="23432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5CE-214E-4A7E-855B-AEA37B2D5719}" type="datetimeFigureOut">
              <a:rPr lang="zh-TW" altLang="en-US" smtClean="0"/>
              <a:t>2023/4/26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619E-0698-4911-8AB4-6CD6A6A965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9319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5CE-214E-4A7E-855B-AEA37B2D5719}" type="datetimeFigureOut">
              <a:rPr lang="zh-TW" altLang="en-US" smtClean="0"/>
              <a:t>2023/4/26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619E-0698-4911-8AB4-6CD6A6A965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7173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5CE-214E-4A7E-855B-AEA37B2D5719}" type="datetimeFigureOut">
              <a:rPr lang="zh-TW" altLang="en-US" smtClean="0"/>
              <a:t>2023/4/26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619E-0698-4911-8AB4-6CD6A6A965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162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5CE-214E-4A7E-855B-AEA37B2D5719}" type="datetimeFigureOut">
              <a:rPr lang="zh-TW" altLang="en-US" smtClean="0"/>
              <a:t>2023/4/26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619E-0698-4911-8AB4-6CD6A6A965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5456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5CE-214E-4A7E-855B-AEA37B2D5719}" type="datetimeFigureOut">
              <a:rPr lang="zh-TW" altLang="en-US" smtClean="0"/>
              <a:t>2023/4/26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619E-0698-4911-8AB4-6CD6A6A965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6847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5CE-214E-4A7E-855B-AEA37B2D5719}" type="datetimeFigureOut">
              <a:rPr lang="zh-TW" altLang="en-US" smtClean="0"/>
              <a:t>2023/4/26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619E-0698-4911-8AB4-6CD6A6A965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7303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5CE-214E-4A7E-855B-AEA37B2D5719}" type="datetimeFigureOut">
              <a:rPr lang="zh-TW" altLang="en-US" smtClean="0"/>
              <a:t>2023/4/26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619E-0698-4911-8AB4-6CD6A6A965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9519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5CE-214E-4A7E-855B-AEA37B2D5719}" type="datetimeFigureOut">
              <a:rPr lang="zh-TW" altLang="en-US" smtClean="0"/>
              <a:t>2023/4/26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619E-0698-4911-8AB4-6CD6A6A965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2865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5CE-214E-4A7E-855B-AEA37B2D5719}" type="datetimeFigureOut">
              <a:rPr lang="zh-TW" altLang="en-US" smtClean="0"/>
              <a:t>2023/4/26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619E-0698-4911-8AB4-6CD6A6A965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530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5CE-214E-4A7E-855B-AEA37B2D5719}" type="datetimeFigureOut">
              <a:rPr lang="zh-TW" altLang="en-US" smtClean="0"/>
              <a:t>2023/4/26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619E-0698-4911-8AB4-6CD6A6A965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0395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5CE-214E-4A7E-855B-AEA37B2D5719}" type="datetimeFigureOut">
              <a:rPr lang="zh-TW" altLang="en-US" smtClean="0"/>
              <a:t>2023/4/26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619E-0698-4911-8AB4-6CD6A6A965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72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795CE-214E-4A7E-855B-AEA37B2D5719}" type="datetimeFigureOut">
              <a:rPr lang="zh-TW" altLang="en-US" smtClean="0"/>
              <a:t>2023/4/26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7619E-0698-4911-8AB4-6CD6A6A965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908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286150" y="4284218"/>
            <a:ext cx="4665306" cy="636459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dirty="0">
              <a:solidFill>
                <a:srgbClr val="33CCCC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491880" y="1305276"/>
            <a:ext cx="58326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200" b="1" dirty="0">
                <a:latin typeface="思源宋體 TW Heavy" panose="02020900000000000000" pitchFamily="18" charset="-120"/>
                <a:ea typeface="思源宋體 TW Heavy" panose="02020900000000000000" pitchFamily="18" charset="-120"/>
              </a:rPr>
              <a:t>您應該要知道</a:t>
            </a:r>
            <a:r>
              <a:rPr lang="zh-TW" altLang="en-US" sz="4200" b="1" dirty="0" smtClean="0">
                <a:latin typeface="思源宋體 TW Heavy" panose="02020900000000000000" pitchFamily="18" charset="-120"/>
                <a:ea typeface="思源宋體 TW Heavy" panose="02020900000000000000" pitchFamily="18" charset="-120"/>
              </a:rPr>
              <a:t>的</a:t>
            </a:r>
            <a:endParaRPr lang="en-US" altLang="zh-TW" sz="4200" b="1" dirty="0" smtClean="0">
              <a:latin typeface="思源宋體 TW Heavy" panose="02020900000000000000" pitchFamily="18" charset="-120"/>
              <a:ea typeface="思源宋體 TW Heavy" panose="02020900000000000000" pitchFamily="18" charset="-120"/>
            </a:endParaRPr>
          </a:p>
          <a:p>
            <a:pPr algn="ctr"/>
            <a:r>
              <a:rPr lang="zh-TW" altLang="en-US" sz="4200" b="1" dirty="0" smtClean="0">
                <a:latin typeface="思源宋體 TW Heavy" panose="02020900000000000000" pitchFamily="18" charset="-120"/>
                <a:ea typeface="思源宋體 TW Heavy" panose="02020900000000000000" pitchFamily="18" charset="-120"/>
                <a:cs typeface="Times New Roman" panose="02020603050405020304" pitchFamily="18" charset="0"/>
              </a:rPr>
              <a:t>員工</a:t>
            </a:r>
            <a:r>
              <a:rPr lang="zh-TW" altLang="en-US" sz="4200" b="1" dirty="0">
                <a:latin typeface="思源宋體 TW Heavy" panose="02020900000000000000" pitchFamily="18" charset="-120"/>
                <a:ea typeface="思源宋體 TW Heavy" panose="02020900000000000000" pitchFamily="18" charset="-120"/>
                <a:cs typeface="Times New Roman" panose="02020603050405020304" pitchFamily="18" charset="0"/>
              </a:rPr>
              <a:t>協助</a:t>
            </a:r>
            <a:r>
              <a:rPr lang="zh-TW" altLang="en-US" sz="4200" b="1" dirty="0" smtClean="0">
                <a:latin typeface="思源宋體 TW Heavy" panose="02020900000000000000" pitchFamily="18" charset="-120"/>
                <a:ea typeface="思源宋體 TW Heavy" panose="02020900000000000000" pitchFamily="18" charset="-120"/>
                <a:cs typeface="Times New Roman" panose="02020603050405020304" pitchFamily="18" charset="0"/>
              </a:rPr>
              <a:t>方案</a:t>
            </a:r>
            <a:endParaRPr lang="en-US" altLang="zh-TW" sz="4200" b="1" dirty="0" smtClean="0">
              <a:latin typeface="思源宋體 TW Heavy" panose="02020900000000000000" pitchFamily="18" charset="-120"/>
              <a:ea typeface="思源宋體 TW Heavy" panose="020209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692142" y="4284218"/>
            <a:ext cx="6064696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500"/>
              </a:lnSpc>
            </a:pPr>
            <a:r>
              <a:rPr lang="zh-TW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華康隸書體W7" panose="03000709000000000000" pitchFamily="65" charset="-120"/>
                <a:ea typeface="華康隸書體W7" panose="03000709000000000000" pitchFamily="65" charset="-120"/>
                <a:cs typeface="Times New Roman" panose="02020603050405020304" pitchFamily="18" charset="0"/>
              </a:rPr>
              <a:t>嘉義縣義竹鄉南興國民小學</a:t>
            </a:r>
            <a:endParaRPr lang="en-US" altLang="zh-TW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華康隸書體W7" panose="03000709000000000000" pitchFamily="65" charset="-120"/>
              <a:ea typeface="華康隸書體W7" panose="030007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ts val="2500"/>
              </a:lnSpc>
            </a:pPr>
            <a:r>
              <a:rPr lang="zh-TW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華康隸書體W7" panose="03000709000000000000" pitchFamily="65" charset="-120"/>
                <a:ea typeface="華康隸書體W7" panose="03000709000000000000" pitchFamily="65" charset="-120"/>
                <a:cs typeface="Times New Roman" panose="02020603050405020304" pitchFamily="18" charset="0"/>
              </a:rPr>
              <a:t>人事室編製</a:t>
            </a:r>
            <a:endParaRPr lang="en-US" altLang="zh-TW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華康隸書體W7" panose="03000709000000000000" pitchFamily="65" charset="-120"/>
              <a:ea typeface="華康隸書體W7" panose="030007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圓角矩形 2"/>
          <p:cNvSpPr/>
          <p:nvPr/>
        </p:nvSpPr>
        <p:spPr>
          <a:xfrm>
            <a:off x="251520" y="260648"/>
            <a:ext cx="8699936" cy="6336704"/>
          </a:xfrm>
          <a:prstGeom prst="roundRect">
            <a:avLst/>
          </a:prstGeom>
          <a:noFill/>
          <a:ln w="57150"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827584" y="1340768"/>
            <a:ext cx="3662231" cy="3662231"/>
            <a:chOff x="539552" y="1430286"/>
            <a:chExt cx="3662231" cy="3662231"/>
          </a:xfrm>
        </p:grpSpPr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552" y="1430286"/>
              <a:ext cx="3662231" cy="3662231"/>
            </a:xfrm>
            <a:prstGeom prst="rect">
              <a:avLst/>
            </a:prstGeom>
          </p:spPr>
        </p:pic>
        <p:sp>
          <p:nvSpPr>
            <p:cNvPr id="8" name="文字方塊 7"/>
            <p:cNvSpPr txBox="1"/>
            <p:nvPr/>
          </p:nvSpPr>
          <p:spPr>
            <a:xfrm>
              <a:off x="1557654" y="4450101"/>
              <a:ext cx="24404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zh-TW" altLang="en-US" sz="2000" b="1" dirty="0">
                <a:solidFill>
                  <a:srgbClr val="3333FF"/>
                </a:solidFill>
                <a:latin typeface="思源宋體 TW SemiBold" panose="02020600000000000000" pitchFamily="18" charset="-120"/>
                <a:ea typeface="思源宋體 TW SemiBold" panose="02020600000000000000" pitchFamily="18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929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757172" y="453016"/>
            <a:ext cx="56886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200" b="1" dirty="0" smtClean="0">
                <a:latin typeface="思源宋體 TW Heavy" panose="02020900000000000000" pitchFamily="18" charset="-120"/>
                <a:ea typeface="思源宋體 TW Heavy" panose="02020900000000000000" pitchFamily="18" charset="-120"/>
                <a:cs typeface="Times New Roman" panose="02020603050405020304" pitchFamily="18" charset="0"/>
              </a:rPr>
              <a:t>員工協助方案 </a:t>
            </a:r>
            <a:r>
              <a:rPr lang="en-US" altLang="zh-TW" sz="4200" b="1" dirty="0" smtClean="0">
                <a:solidFill>
                  <a:srgbClr val="FF0000"/>
                </a:solidFill>
                <a:latin typeface="思源宋體 TW Heavy" panose="02020900000000000000" pitchFamily="18" charset="-120"/>
                <a:ea typeface="思源宋體 TW Heavy" panose="02020900000000000000" pitchFamily="18" charset="-120"/>
              </a:rPr>
              <a:t>EAP</a:t>
            </a:r>
            <a:r>
              <a:rPr lang="en-US" altLang="zh-TW" sz="4200" b="1" dirty="0" smtClean="0">
                <a:latin typeface="思源宋體 TW Heavy" panose="02020900000000000000" pitchFamily="18" charset="-120"/>
                <a:ea typeface="思源宋體 TW Heavy" panose="02020900000000000000" pitchFamily="18" charset="-120"/>
              </a:rPr>
              <a:t>s</a:t>
            </a:r>
            <a:endParaRPr lang="zh-TW" altLang="en-US" sz="4200" b="1" dirty="0" smtClean="0">
              <a:latin typeface="思源宋體 TW Heavy" panose="02020900000000000000" pitchFamily="18" charset="-120"/>
              <a:ea typeface="思源宋體 TW Heavy" panose="02020900000000000000" pitchFamily="18" charset="-120"/>
              <a:cs typeface="Times New Roman" panose="02020603050405020304" pitchFamily="18" charset="0"/>
            </a:endParaRPr>
          </a:p>
        </p:txBody>
      </p:sp>
      <p:cxnSp>
        <p:nvCxnSpPr>
          <p:cNvPr id="6" name="直線接點 5"/>
          <p:cNvCxnSpPr/>
          <p:nvPr/>
        </p:nvCxnSpPr>
        <p:spPr>
          <a:xfrm>
            <a:off x="2051720" y="1700808"/>
            <a:ext cx="561662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圓角矩形 6"/>
          <p:cNvSpPr/>
          <p:nvPr/>
        </p:nvSpPr>
        <p:spPr>
          <a:xfrm>
            <a:off x="251520" y="260648"/>
            <a:ext cx="8699936" cy="6336704"/>
          </a:xfrm>
          <a:prstGeom prst="roundRect">
            <a:avLst/>
          </a:prstGeom>
          <a:noFill/>
          <a:ln w="57150"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思源宋體 TW Heavy" panose="02020900000000000000" pitchFamily="18" charset="-120"/>
              <a:ea typeface="思源宋體 TW Heavy" panose="02020900000000000000" pitchFamily="18" charset="-120"/>
            </a:endParaRPr>
          </a:p>
        </p:txBody>
      </p:sp>
      <p:pic>
        <p:nvPicPr>
          <p:cNvPr id="8" name="Picture 2" descr="C:\Users\peiyu\Desktop\圖庫\工作忙碌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977238"/>
            <a:ext cx="2088232" cy="2294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peiyu\Desktop\圖庫\職業婦女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335209"/>
            <a:ext cx="1008112" cy="117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文字方塊 9"/>
          <p:cNvSpPr txBox="1"/>
          <p:nvPr/>
        </p:nvSpPr>
        <p:spPr>
          <a:xfrm>
            <a:off x="1124000" y="1990411"/>
            <a:ext cx="2232248" cy="258177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467544" y="1990410"/>
            <a:ext cx="30963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E</a:t>
            </a:r>
            <a:r>
              <a:rPr lang="en-US" altLang="zh-TW" sz="3600" b="1" dirty="0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mployee</a:t>
            </a:r>
          </a:p>
          <a:p>
            <a:r>
              <a:rPr lang="en-US" altLang="zh-TW" sz="36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</a:t>
            </a:r>
            <a:r>
              <a:rPr lang="en-US" altLang="zh-TW" sz="3600" b="1" dirty="0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ssistance </a:t>
            </a:r>
          </a:p>
          <a:p>
            <a:r>
              <a:rPr lang="en-US" altLang="zh-TW" sz="36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</a:t>
            </a:r>
            <a:r>
              <a:rPr lang="en-US" altLang="zh-TW" sz="3600" b="1" dirty="0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rograms</a:t>
            </a:r>
            <a:endParaRPr lang="zh-TW" altLang="zh-TW" sz="3600" dirty="0">
              <a:solidFill>
                <a:schemeClr val="accent4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3923928" y="1919342"/>
            <a:ext cx="475485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是一套運用於工作職場的方案，目的在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發現並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協助</a:t>
            </a:r>
            <a:r>
              <a:rPr lang="zh-TW" altLang="zh-TW" sz="28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員工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解決可能影響工作效能的相關問題（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包括</a:t>
            </a:r>
            <a:r>
              <a:rPr lang="zh-TW" altLang="zh-TW" sz="28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健康、婚姻、家庭、財務、法律、情緒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等），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及協助</a:t>
            </a:r>
            <a:r>
              <a:rPr lang="zh-TW" altLang="zh-TW" sz="28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組織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處理可能影響生產力的相關議題。</a:t>
            </a:r>
          </a:p>
        </p:txBody>
      </p:sp>
    </p:spTree>
    <p:extLst>
      <p:ext uri="{BB962C8B-B14F-4D97-AF65-F5344CB8AC3E}">
        <p14:creationId xmlns:p14="http://schemas.microsoft.com/office/powerpoint/2010/main" val="365837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3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圓角矩形 9"/>
          <p:cNvSpPr/>
          <p:nvPr/>
        </p:nvSpPr>
        <p:spPr>
          <a:xfrm>
            <a:off x="260405" y="357939"/>
            <a:ext cx="8707429" cy="6156331"/>
          </a:xfrm>
          <a:prstGeom prst="roundRect">
            <a:avLst/>
          </a:prstGeom>
          <a:noFill/>
          <a:ln w="76200"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62"/>
          </a:p>
        </p:txBody>
      </p:sp>
      <p:sp>
        <p:nvSpPr>
          <p:cNvPr id="14" name="矩形 13"/>
          <p:cNvSpPr/>
          <p:nvPr/>
        </p:nvSpPr>
        <p:spPr>
          <a:xfrm>
            <a:off x="680499" y="1640369"/>
            <a:ext cx="81092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本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校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EAP</a:t>
            </a:r>
            <a:r>
              <a:rPr lang="zh-TW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計畫內容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依據</a:t>
            </a:r>
            <a:r>
              <a:rPr lang="zh-TW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影響工作績效相關議題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及需求</a:t>
            </a:r>
            <a:r>
              <a:rPr lang="zh-TW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制定</a:t>
            </a:r>
            <a:endParaRPr lang="zh-TW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15" name="資料庫圖表 14"/>
          <p:cNvGraphicFramePr/>
          <p:nvPr>
            <p:extLst>
              <p:ext uri="{D42A27DB-BD31-4B8C-83A1-F6EECF244321}">
                <p14:modId xmlns:p14="http://schemas.microsoft.com/office/powerpoint/2010/main" val="4195156086"/>
              </p:ext>
            </p:extLst>
          </p:nvPr>
        </p:nvGraphicFramePr>
        <p:xfrm>
          <a:off x="832164" y="2276872"/>
          <a:ext cx="7563910" cy="3905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82760" y="764704"/>
            <a:ext cx="8306948" cy="930565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員工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協助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方案內容</a:t>
            </a: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008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3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接點 2"/>
          <p:cNvCxnSpPr/>
          <p:nvPr/>
        </p:nvCxnSpPr>
        <p:spPr>
          <a:xfrm flipH="1">
            <a:off x="4335749" y="2107400"/>
            <a:ext cx="20514" cy="2425582"/>
          </a:xfrm>
          <a:prstGeom prst="line">
            <a:avLst/>
          </a:prstGeom>
          <a:ln w="38100">
            <a:solidFill>
              <a:srgbClr val="0099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圓角矩形 3"/>
          <p:cNvSpPr/>
          <p:nvPr/>
        </p:nvSpPr>
        <p:spPr>
          <a:xfrm>
            <a:off x="317989" y="531021"/>
            <a:ext cx="8574491" cy="5782796"/>
          </a:xfrm>
          <a:prstGeom prst="roundRect">
            <a:avLst/>
          </a:prstGeom>
          <a:noFill/>
          <a:ln w="76200"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62"/>
          </a:p>
        </p:txBody>
      </p:sp>
      <p:sp>
        <p:nvSpPr>
          <p:cNvPr id="11" name="矩形 10"/>
          <p:cNvSpPr/>
          <p:nvPr/>
        </p:nvSpPr>
        <p:spPr>
          <a:xfrm>
            <a:off x="3758183" y="2780472"/>
            <a:ext cx="1196159" cy="864096"/>
          </a:xfrm>
          <a:prstGeom prst="rect">
            <a:avLst/>
          </a:prstGeom>
          <a:solidFill>
            <a:schemeClr val="accent3"/>
          </a:solidFill>
          <a:ln w="38100"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585" dirty="0">
                <a:solidFill>
                  <a:schemeClr val="tx1"/>
                </a:solidFill>
                <a:latin typeface="思源宋體 TW Heavy" panose="02020900000000000000" pitchFamily="18" charset="-120"/>
                <a:ea typeface="思源宋體 TW Heavy" panose="02020900000000000000" pitchFamily="18" charset="-120"/>
              </a:rPr>
              <a:t>整合式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1182085" y="1970270"/>
            <a:ext cx="1595254" cy="518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769" u="sng" dirty="0">
                <a:solidFill>
                  <a:srgbClr val="009999"/>
                </a:solidFill>
                <a:latin typeface="思源宋體 TW Heavy" panose="02020900000000000000" pitchFamily="18" charset="-120"/>
                <a:ea typeface="思源宋體 TW Heavy" panose="02020900000000000000" pitchFamily="18" charset="-120"/>
              </a:rPr>
              <a:t>內置資源</a:t>
            </a:r>
          </a:p>
        </p:txBody>
      </p:sp>
      <p:sp>
        <p:nvSpPr>
          <p:cNvPr id="16" name="文字方塊 15"/>
          <p:cNvSpPr txBox="1"/>
          <p:nvPr/>
        </p:nvSpPr>
        <p:spPr>
          <a:xfrm>
            <a:off x="5958963" y="2003403"/>
            <a:ext cx="1595254" cy="518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769" u="sng" dirty="0">
                <a:solidFill>
                  <a:srgbClr val="009999"/>
                </a:solidFill>
                <a:latin typeface="思源宋體 TW Heavy" panose="02020900000000000000" pitchFamily="18" charset="-120"/>
                <a:ea typeface="思源宋體 TW Heavy" panose="02020900000000000000" pitchFamily="18" charset="-120"/>
              </a:rPr>
              <a:t>外置資源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916209" y="2564904"/>
            <a:ext cx="2557546" cy="1943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視聽訓練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輔導諮商專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長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教師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護理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師專責諮詢人員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31" dirty="0">
                <a:latin typeface="思源宋體 TW SemiBold" panose="02020600000000000000" pitchFamily="18" charset="-120"/>
                <a:ea typeface="思源宋體 TW SemiBold" panose="02020600000000000000" pitchFamily="18" charset="-120"/>
              </a:rPr>
              <a:t>  </a:t>
            </a:r>
            <a:endParaRPr lang="en-US" altLang="zh-TW" sz="2031" dirty="0">
              <a:latin typeface="思源宋體 TW SemiBold" panose="02020600000000000000" pitchFamily="18" charset="-120"/>
              <a:ea typeface="思源宋體 TW SemiBold" panose="02020600000000000000" pitchFamily="18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5076057" y="2564904"/>
            <a:ext cx="38884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心理諮詢專線</a:t>
            </a:r>
            <a:r>
              <a:rPr lang="en-US" altLang="zh-TW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1925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安心專線衛生福利部</a:t>
            </a: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24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小時免付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費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05-3621150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嘉義縣社區心理衛生中心</a:t>
            </a:r>
            <a:endParaRPr lang="en-US" altLang="zh-TW" dirty="0" smtClean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諮商</a:t>
            </a:r>
            <a:r>
              <a:rPr lang="zh-TW" altLang="en-US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零距離</a:t>
            </a:r>
            <a:r>
              <a:rPr lang="en-US" altLang="zh-TW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</a:p>
          <a:p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18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鄉鎮市衛生所</a:t>
            </a: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心衛中心 共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處諮商站</a:t>
            </a:r>
            <a:endParaRPr lang="en-US" altLang="zh-TW" dirty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8" name="群組 7"/>
          <p:cNvGrpSpPr/>
          <p:nvPr/>
        </p:nvGrpSpPr>
        <p:grpSpPr>
          <a:xfrm>
            <a:off x="1115616" y="4625441"/>
            <a:ext cx="6903770" cy="1462316"/>
            <a:chOff x="1074316" y="4725144"/>
            <a:chExt cx="7479084" cy="1584176"/>
          </a:xfrm>
        </p:grpSpPr>
        <p:pic>
          <p:nvPicPr>
            <p:cNvPr id="3076" name="Picture 4" descr="C:\Users\peiyu\Desktop\圖庫\noun_lesson_253543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316" y="4725144"/>
              <a:ext cx="1574428" cy="15744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7" name="Picture 5" descr="C:\Users\peiyu\Desktop\圖庫\noun_Nurse_81347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9850" y="4797152"/>
              <a:ext cx="1502420" cy="15024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8" name="Picture 6" descr="C:\Users\peiyu\Desktop\圖庫\noun_Business_1439622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1911" y="4832167"/>
              <a:ext cx="1477153" cy="14771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9" name="Picture 7" descr="C:\Users\peiyu\Desktop\圖庫\noun_Lawyer_74834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8812" y="4725144"/>
              <a:ext cx="1574428" cy="15744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80" name="Picture 8" descr="C:\Users\peiyu\Desktop\圖庫\noun_Doctor_1029607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57706" y="4764511"/>
              <a:ext cx="1495694" cy="14956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標題 1"/>
          <p:cNvSpPr>
            <a:spLocks noGrp="1"/>
          </p:cNvSpPr>
          <p:nvPr>
            <p:ph type="title"/>
          </p:nvPr>
        </p:nvSpPr>
        <p:spPr>
          <a:xfrm>
            <a:off x="986226" y="897660"/>
            <a:ext cx="7033160" cy="930565"/>
          </a:xfrm>
        </p:spPr>
        <p:txBody>
          <a:bodyPr>
            <a:normAutofit/>
          </a:bodyPr>
          <a:lstStyle/>
          <a:p>
            <a:r>
              <a:rPr lang="zh-TW" altLang="en-US" sz="3877" b="1" dirty="0" smtClean="0">
                <a:latin typeface="思源宋體 TW Heavy" panose="02020900000000000000" pitchFamily="18" charset="-120"/>
                <a:ea typeface="思源宋體 TW Heavy" panose="02020900000000000000" pitchFamily="18" charset="-120"/>
              </a:rPr>
              <a:t>員工</a:t>
            </a:r>
            <a:r>
              <a:rPr lang="zh-TW" altLang="en-US" sz="3877" b="1" dirty="0">
                <a:latin typeface="思源宋體 TW Heavy" panose="02020900000000000000" pitchFamily="18" charset="-120"/>
                <a:ea typeface="思源宋體 TW Heavy" panose="02020900000000000000" pitchFamily="18" charset="-120"/>
              </a:rPr>
              <a:t>協助</a:t>
            </a:r>
            <a:r>
              <a:rPr lang="zh-TW" altLang="en-US" sz="3877" b="1" dirty="0" smtClean="0">
                <a:latin typeface="思源宋體 TW Heavy" panose="02020900000000000000" pitchFamily="18" charset="-120"/>
                <a:ea typeface="思源宋體 TW Heavy" panose="02020900000000000000" pitchFamily="18" charset="-120"/>
              </a:rPr>
              <a:t>方案資源</a:t>
            </a:r>
            <a:endParaRPr lang="zh-TW" altLang="en-US" sz="3877" b="1" dirty="0">
              <a:latin typeface="思源宋體 TW Heavy" panose="02020900000000000000" pitchFamily="18" charset="-120"/>
              <a:ea typeface="思源宋體 TW Heavy" panose="020209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156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3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227973" y="488348"/>
            <a:ext cx="67778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200" dirty="0" smtClean="0">
                <a:solidFill>
                  <a:srgbClr val="009999"/>
                </a:solidFill>
                <a:latin typeface="思源宋體 TW Heavy" panose="02020900000000000000" pitchFamily="18" charset="-120"/>
                <a:ea typeface="思源宋體 TW Heavy" panose="02020900000000000000" pitchFamily="18" charset="-120"/>
              </a:rPr>
              <a:t>推薦專業知能數位學習課程</a:t>
            </a:r>
            <a:endParaRPr lang="zh-TW" altLang="en-US" sz="4200" dirty="0">
              <a:solidFill>
                <a:srgbClr val="009999"/>
              </a:solidFill>
              <a:latin typeface="思源宋體 TW Heavy" panose="02020900000000000000" pitchFamily="18" charset="-120"/>
              <a:ea typeface="思源宋體 TW Heavy" panose="02020900000000000000" pitchFamily="18" charset="-120"/>
            </a:endParaRPr>
          </a:p>
        </p:txBody>
      </p:sp>
      <p:cxnSp>
        <p:nvCxnSpPr>
          <p:cNvPr id="5" name="直線接點 4"/>
          <p:cNvCxnSpPr/>
          <p:nvPr/>
        </p:nvCxnSpPr>
        <p:spPr>
          <a:xfrm>
            <a:off x="1350890" y="1228308"/>
            <a:ext cx="633670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圓角矩形 10"/>
          <p:cNvSpPr/>
          <p:nvPr/>
        </p:nvSpPr>
        <p:spPr>
          <a:xfrm>
            <a:off x="251520" y="260648"/>
            <a:ext cx="8699936" cy="6336704"/>
          </a:xfrm>
          <a:prstGeom prst="roundRect">
            <a:avLst/>
          </a:prstGeom>
          <a:noFill/>
          <a:ln w="57150"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思源宋體 TW Heavy" panose="02020900000000000000" pitchFamily="18" charset="-120"/>
              <a:ea typeface="思源宋體 TW Heavy" panose="02020900000000000000" pitchFamily="18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227973" y="1227012"/>
            <a:ext cx="447269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請踴躍至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e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等公務園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學習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平台觀看</a:t>
            </a:r>
            <a:endParaRPr lang="zh-TW" altLang="en-US" sz="2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3"/>
          <a:srcRect l="2675" t="10802" r="5661" b="4744"/>
          <a:stretch/>
        </p:blipFill>
        <p:spPr>
          <a:xfrm>
            <a:off x="971600" y="1772816"/>
            <a:ext cx="7350130" cy="4507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35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3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429405" y="1130084"/>
            <a:ext cx="6214571" cy="731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200" dirty="0" smtClean="0">
                <a:solidFill>
                  <a:srgbClr val="0099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員工協助方案專線及信箱</a:t>
            </a:r>
            <a:endParaRPr lang="zh-TW" altLang="en-US" sz="4200" dirty="0">
              <a:solidFill>
                <a:srgbClr val="0099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5" name="直線接點 4"/>
          <p:cNvCxnSpPr/>
          <p:nvPr/>
        </p:nvCxnSpPr>
        <p:spPr>
          <a:xfrm>
            <a:off x="1331640" y="1911266"/>
            <a:ext cx="6336704" cy="0"/>
          </a:xfrm>
          <a:prstGeom prst="line">
            <a:avLst/>
          </a:prstGeom>
          <a:ln w="38100">
            <a:solidFill>
              <a:srgbClr val="00999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098" name="Picture 2" descr="C:\Users\peiyu\Desktop\圖庫\地址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406" y="2112364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文字方塊 6"/>
          <p:cNvSpPr txBox="1"/>
          <p:nvPr/>
        </p:nvSpPr>
        <p:spPr>
          <a:xfrm>
            <a:off x="2411760" y="2348880"/>
            <a:ext cx="60486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嘉義縣義竹鄉南興國民小學人事室</a:t>
            </a:r>
            <a:endParaRPr lang="zh-TW" altLang="en-US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099" name="Picture 3" descr="C:\Users\peiyu\Desktop\圖庫\電話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414" y="3429000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文字方塊 9"/>
          <p:cNvSpPr txBox="1"/>
          <p:nvPr/>
        </p:nvSpPr>
        <p:spPr>
          <a:xfrm>
            <a:off x="2437518" y="3584049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05-3427394#27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100" name="Picture 4" descr="C:\Users\peiyu\Desktop\圖庫\電子郵件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830" y="4732633"/>
            <a:ext cx="633264" cy="477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文字方塊 11"/>
          <p:cNvSpPr txBox="1"/>
          <p:nvPr/>
        </p:nvSpPr>
        <p:spPr>
          <a:xfrm>
            <a:off x="2411760" y="4656056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lingfanwu@gmail.com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圓角矩形 10"/>
          <p:cNvSpPr/>
          <p:nvPr/>
        </p:nvSpPr>
        <p:spPr>
          <a:xfrm>
            <a:off x="251520" y="260648"/>
            <a:ext cx="8699936" cy="6336704"/>
          </a:xfrm>
          <a:prstGeom prst="roundRect">
            <a:avLst/>
          </a:prstGeom>
          <a:noFill/>
          <a:ln w="57150"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思源宋體 TW Heavy" panose="02020900000000000000" pitchFamily="18" charset="-120"/>
              <a:ea typeface="思源宋體 TW Heavy" panose="020209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943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60649"/>
            <a:ext cx="8640960" cy="3240359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3356992"/>
            <a:ext cx="8640960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49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231</Words>
  <Application>Microsoft Office PowerPoint</Application>
  <PresentationFormat>如螢幕大小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8" baseType="lpstr">
      <vt:lpstr>思源宋體 TW Heavy</vt:lpstr>
      <vt:lpstr>思源宋體 TW SemiBold</vt:lpstr>
      <vt:lpstr>華康隸書體W7</vt:lpstr>
      <vt:lpstr>新細明體</vt:lpstr>
      <vt:lpstr>標楷體</vt:lpstr>
      <vt:lpstr>Arial</vt:lpstr>
      <vt:lpstr>Arial Black</vt:lpstr>
      <vt:lpstr>Calibri</vt:lpstr>
      <vt:lpstr>Times New Roman</vt:lpstr>
      <vt:lpstr>Wingdings</vt:lpstr>
      <vt:lpstr>Office 佈景主題</vt:lpstr>
      <vt:lpstr>PowerPoint 簡報</vt:lpstr>
      <vt:lpstr>PowerPoint 簡報</vt:lpstr>
      <vt:lpstr>員工協助方案內容</vt:lpstr>
      <vt:lpstr>員工協助方案資源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peiyu_嚴珮瑜</dc:creator>
  <cp:lastModifiedBy>Administrator</cp:lastModifiedBy>
  <cp:revision>74</cp:revision>
  <dcterms:created xsi:type="dcterms:W3CDTF">2019-05-21T03:34:23Z</dcterms:created>
  <dcterms:modified xsi:type="dcterms:W3CDTF">2023-04-26T03:09:50Z</dcterms:modified>
</cp:coreProperties>
</file>